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wmv" ContentType="video/x-ms-wm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5" r:id="rId2"/>
  </p:sldMasterIdLst>
  <p:notesMasterIdLst>
    <p:notesMasterId r:id="rId57"/>
  </p:notesMasterIdLst>
  <p:handoutMasterIdLst>
    <p:handoutMasterId r:id="rId58"/>
  </p:handoutMasterIdLst>
  <p:sldIdLst>
    <p:sldId id="277" r:id="rId3"/>
    <p:sldId id="307" r:id="rId4"/>
    <p:sldId id="369" r:id="rId5"/>
    <p:sldId id="378" r:id="rId6"/>
    <p:sldId id="379" r:id="rId7"/>
    <p:sldId id="367" r:id="rId8"/>
    <p:sldId id="308" r:id="rId9"/>
    <p:sldId id="309" r:id="rId10"/>
    <p:sldId id="386" r:id="rId11"/>
    <p:sldId id="310" r:id="rId12"/>
    <p:sldId id="311" r:id="rId13"/>
    <p:sldId id="345" r:id="rId14"/>
    <p:sldId id="312" r:id="rId15"/>
    <p:sldId id="313" r:id="rId16"/>
    <p:sldId id="380" r:id="rId17"/>
    <p:sldId id="364" r:id="rId18"/>
    <p:sldId id="360" r:id="rId19"/>
    <p:sldId id="361" r:id="rId20"/>
    <p:sldId id="365" r:id="rId21"/>
    <p:sldId id="314" r:id="rId22"/>
    <p:sldId id="368" r:id="rId23"/>
    <p:sldId id="315" r:id="rId24"/>
    <p:sldId id="316" r:id="rId25"/>
    <p:sldId id="317" r:id="rId26"/>
    <p:sldId id="318" r:id="rId27"/>
    <p:sldId id="346" r:id="rId28"/>
    <p:sldId id="319" r:id="rId29"/>
    <p:sldId id="320" r:id="rId30"/>
    <p:sldId id="347" r:id="rId31"/>
    <p:sldId id="348" r:id="rId32"/>
    <p:sldId id="350" r:id="rId33"/>
    <p:sldId id="351" r:id="rId34"/>
    <p:sldId id="352" r:id="rId35"/>
    <p:sldId id="349" r:id="rId36"/>
    <p:sldId id="323" r:id="rId37"/>
    <p:sldId id="324" r:id="rId38"/>
    <p:sldId id="325" r:id="rId39"/>
    <p:sldId id="366" r:id="rId40"/>
    <p:sldId id="362" r:id="rId41"/>
    <p:sldId id="375" r:id="rId42"/>
    <p:sldId id="376" r:id="rId43"/>
    <p:sldId id="370" r:id="rId44"/>
    <p:sldId id="371" r:id="rId45"/>
    <p:sldId id="372" r:id="rId46"/>
    <p:sldId id="373" r:id="rId47"/>
    <p:sldId id="387" r:id="rId48"/>
    <p:sldId id="377" r:id="rId49"/>
    <p:sldId id="374" r:id="rId50"/>
    <p:sldId id="384" r:id="rId51"/>
    <p:sldId id="385" r:id="rId52"/>
    <p:sldId id="381" r:id="rId53"/>
    <p:sldId id="382" r:id="rId54"/>
    <p:sldId id="383" r:id="rId55"/>
    <p:sldId id="260" r:id="rId56"/>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oss A. Rhodes" initials="RAR" lastIdx="1" clrIdx="0"/>
  <p:cmAuthor id="2" name="John Lysenko" initials="JL" lastIdx="1" clrIdx="1">
    <p:extLst>
      <p:ext uri="{19B8F6BF-5375-455C-9EA6-DF929625EA0E}">
        <p15:presenceInfo xmlns:p15="http://schemas.microsoft.com/office/powerpoint/2012/main" userId="S-1-5-21-4124439101-4264144123-2975959053-4705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18A6D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495" autoAdjust="0"/>
    <p:restoredTop sz="94660"/>
  </p:normalViewPr>
  <p:slideViewPr>
    <p:cSldViewPr>
      <p:cViewPr varScale="1">
        <p:scale>
          <a:sx n="120" d="100"/>
          <a:sy n="120" d="100"/>
        </p:scale>
        <p:origin x="744" y="102"/>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handoutMaster" Target="handoutMasters/handoutMaster1.xml"/><Relationship Id="rId5" Type="http://schemas.openxmlformats.org/officeDocument/2006/relationships/slide" Target="slides/slide3.xml"/><Relationship Id="rId61" Type="http://schemas.openxmlformats.org/officeDocument/2006/relationships/viewProps" Target="viewProps.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commentAuthors" Target="commentAuthor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notesMaster" Target="notesMasters/notesMaster1.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3037146" cy="4660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971654" y="1"/>
            <a:ext cx="3037146" cy="466088"/>
          </a:xfrm>
          <a:prstGeom prst="rect">
            <a:avLst/>
          </a:prstGeom>
        </p:spPr>
        <p:txBody>
          <a:bodyPr vert="horz" lIns="91440" tIns="45720" rIns="91440" bIns="45720" rtlCol="0"/>
          <a:lstStyle>
            <a:lvl1pPr algn="r">
              <a:defRPr sz="1200"/>
            </a:lvl1pPr>
          </a:lstStyle>
          <a:p>
            <a:fld id="{18DA30BB-5E03-4583-A4E0-5FBB7A5087EC}" type="datetimeFigureOut">
              <a:rPr lang="en-US" smtClean="0"/>
              <a:t>2/25/2026</a:t>
            </a:fld>
            <a:endParaRPr lang="en-US" dirty="0"/>
          </a:p>
        </p:txBody>
      </p:sp>
      <p:sp>
        <p:nvSpPr>
          <p:cNvPr id="4" name="Footer Placeholder 3"/>
          <p:cNvSpPr>
            <a:spLocks noGrp="1"/>
          </p:cNvSpPr>
          <p:nvPr>
            <p:ph type="ftr" sz="quarter" idx="2"/>
          </p:nvPr>
        </p:nvSpPr>
        <p:spPr>
          <a:xfrm>
            <a:off x="1" y="8830312"/>
            <a:ext cx="3037146" cy="466088"/>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1654" y="8830312"/>
            <a:ext cx="3037146" cy="466088"/>
          </a:xfrm>
          <a:prstGeom prst="rect">
            <a:avLst/>
          </a:prstGeom>
        </p:spPr>
        <p:txBody>
          <a:bodyPr vert="horz" lIns="91440" tIns="45720" rIns="91440" bIns="45720" rtlCol="0" anchor="b"/>
          <a:lstStyle>
            <a:lvl1pPr algn="r">
              <a:defRPr sz="1200"/>
            </a:lvl1pPr>
          </a:lstStyle>
          <a:p>
            <a:fld id="{173F4D70-E11B-4C83-884D-DF81D540675C}" type="slidenum">
              <a:rPr lang="en-US" smtClean="0"/>
              <a:t>‹#›</a:t>
            </a:fld>
            <a:endParaRPr lang="en-US" dirty="0"/>
          </a:p>
        </p:txBody>
      </p:sp>
    </p:spTree>
    <p:extLst>
      <p:ext uri="{BB962C8B-B14F-4D97-AF65-F5344CB8AC3E}">
        <p14:creationId xmlns:p14="http://schemas.microsoft.com/office/powerpoint/2010/main" val="41876701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2" tIns="46586" rIns="93172" bIns="46586" rtlCol="0"/>
          <a:lstStyle>
            <a:lvl1pPr algn="l">
              <a:defRPr sz="1300"/>
            </a:lvl1pPr>
          </a:lstStyle>
          <a:p>
            <a:endParaRPr lang="en-US" dirty="0"/>
          </a:p>
        </p:txBody>
      </p:sp>
      <p:sp>
        <p:nvSpPr>
          <p:cNvPr id="3" name="Date Placeholder 2"/>
          <p:cNvSpPr>
            <a:spLocks noGrp="1"/>
          </p:cNvSpPr>
          <p:nvPr>
            <p:ph type="dt" idx="1"/>
          </p:nvPr>
        </p:nvSpPr>
        <p:spPr>
          <a:xfrm>
            <a:off x="3970939" y="0"/>
            <a:ext cx="3037840" cy="464820"/>
          </a:xfrm>
          <a:prstGeom prst="rect">
            <a:avLst/>
          </a:prstGeom>
        </p:spPr>
        <p:txBody>
          <a:bodyPr vert="horz" lIns="93172" tIns="46586" rIns="93172" bIns="46586" rtlCol="0"/>
          <a:lstStyle>
            <a:lvl1pPr algn="r">
              <a:defRPr sz="1300"/>
            </a:lvl1pPr>
          </a:lstStyle>
          <a:p>
            <a:fld id="{3658FEBE-006D-4E3E-A91E-4E498D1AFCB0}" type="datetimeFigureOut">
              <a:rPr lang="en-US" smtClean="0"/>
              <a:pPr/>
              <a:t>2/25/2026</a:t>
            </a:fld>
            <a:endParaRPr lang="en-US" dirty="0"/>
          </a:p>
        </p:txBody>
      </p:sp>
      <p:sp>
        <p:nvSpPr>
          <p:cNvPr id="4" name="Slide Image Placeholder 3"/>
          <p:cNvSpPr>
            <a:spLocks noGrp="1" noRot="1" noChangeAspect="1"/>
          </p:cNvSpPr>
          <p:nvPr>
            <p:ph type="sldImg" idx="2"/>
          </p:nvPr>
        </p:nvSpPr>
        <p:spPr>
          <a:xfrm>
            <a:off x="1181100" y="698500"/>
            <a:ext cx="4648200" cy="3486150"/>
          </a:xfrm>
          <a:prstGeom prst="rect">
            <a:avLst/>
          </a:prstGeom>
          <a:noFill/>
          <a:ln w="12700">
            <a:solidFill>
              <a:prstClr val="black"/>
            </a:solidFill>
          </a:ln>
        </p:spPr>
        <p:txBody>
          <a:bodyPr vert="horz" lIns="93172" tIns="46586" rIns="93172" bIns="46586" rtlCol="0" anchor="ctr"/>
          <a:lstStyle/>
          <a:p>
            <a:endParaRPr lang="en-US" dirty="0"/>
          </a:p>
        </p:txBody>
      </p:sp>
      <p:sp>
        <p:nvSpPr>
          <p:cNvPr id="5" name="Notes Placeholder 4"/>
          <p:cNvSpPr>
            <a:spLocks noGrp="1"/>
          </p:cNvSpPr>
          <p:nvPr>
            <p:ph type="body" sz="quarter" idx="3"/>
          </p:nvPr>
        </p:nvSpPr>
        <p:spPr>
          <a:xfrm>
            <a:off x="701040" y="4415791"/>
            <a:ext cx="5608320" cy="4183380"/>
          </a:xfrm>
          <a:prstGeom prst="rect">
            <a:avLst/>
          </a:prstGeom>
        </p:spPr>
        <p:txBody>
          <a:bodyPr vert="horz" lIns="93172" tIns="46586" rIns="93172" bIns="4658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8"/>
            <a:ext cx="3037840" cy="464820"/>
          </a:xfrm>
          <a:prstGeom prst="rect">
            <a:avLst/>
          </a:prstGeom>
        </p:spPr>
        <p:txBody>
          <a:bodyPr vert="horz" lIns="93172" tIns="46586" rIns="93172" bIns="46586" rtlCol="0" anchor="b"/>
          <a:lstStyle>
            <a:lvl1pPr algn="l">
              <a:defRPr sz="1300"/>
            </a:lvl1pPr>
          </a:lstStyle>
          <a:p>
            <a:endParaRPr lang="en-US" dirty="0"/>
          </a:p>
        </p:txBody>
      </p:sp>
      <p:sp>
        <p:nvSpPr>
          <p:cNvPr id="7" name="Slide Number Placeholder 6"/>
          <p:cNvSpPr>
            <a:spLocks noGrp="1"/>
          </p:cNvSpPr>
          <p:nvPr>
            <p:ph type="sldNum" sz="quarter" idx="5"/>
          </p:nvPr>
        </p:nvSpPr>
        <p:spPr>
          <a:xfrm>
            <a:off x="3970939" y="8829968"/>
            <a:ext cx="3037840" cy="464820"/>
          </a:xfrm>
          <a:prstGeom prst="rect">
            <a:avLst/>
          </a:prstGeom>
        </p:spPr>
        <p:txBody>
          <a:bodyPr vert="horz" lIns="93172" tIns="46586" rIns="93172" bIns="46586" rtlCol="0" anchor="b"/>
          <a:lstStyle>
            <a:lvl1pPr algn="r">
              <a:defRPr sz="1300"/>
            </a:lvl1pPr>
          </a:lstStyle>
          <a:p>
            <a:fld id="{72F2642F-FDAD-4697-9B6F-4650C9BB887E}" type="slidenum">
              <a:rPr lang="en-US" smtClean="0"/>
              <a:pPr/>
              <a:t>‹#›</a:t>
            </a:fld>
            <a:endParaRPr lang="en-US" dirty="0"/>
          </a:p>
        </p:txBody>
      </p:sp>
    </p:spTree>
    <p:extLst>
      <p:ext uri="{BB962C8B-B14F-4D97-AF65-F5344CB8AC3E}">
        <p14:creationId xmlns:p14="http://schemas.microsoft.com/office/powerpoint/2010/main" val="36921171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video" Target="../media/media1.wmv"/><Relationship Id="rId1" Type="http://schemas.microsoft.com/office/2007/relationships/media" Target="../media/media1.wmv"/><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video" Target="../media/media2.wmv"/><Relationship Id="rId1" Type="http://schemas.microsoft.com/office/2007/relationships/media" Target="../media/media2.wmv"/><Relationship Id="rId4" Type="http://schemas.openxmlformats.org/officeDocument/2006/relationships/image" Target="../media/image5.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11" name="scale_title.mo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cstate="print"/>
          <a:stretch>
            <a:fillRect/>
          </a:stretch>
        </p:blipFill>
        <p:spPr>
          <a:xfrm>
            <a:off x="0" y="0"/>
            <a:ext cx="9144000" cy="6858000"/>
          </a:xfrm>
          <a:prstGeom prst="rect">
            <a:avLst/>
          </a:prstGeom>
        </p:spPr>
      </p:pic>
      <p:sp>
        <p:nvSpPr>
          <p:cNvPr id="10" name="Rectangle 9"/>
          <p:cNvSpPr/>
          <p:nvPr userDrawn="1"/>
        </p:nvSpPr>
        <p:spPr>
          <a:xfrm>
            <a:off x="0" y="0"/>
            <a:ext cx="9144000" cy="685800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9143999" cy="6858000"/>
          </a:xfrm>
          <a:prstGeom prst="rect">
            <a:avLst/>
          </a:prstGeom>
        </p:spPr>
      </p:pic>
      <p:sp>
        <p:nvSpPr>
          <p:cNvPr id="4" name="Date Placeholder 3"/>
          <p:cNvSpPr>
            <a:spLocks noGrp="1"/>
          </p:cNvSpPr>
          <p:nvPr>
            <p:ph type="dt" sz="half" idx="10"/>
          </p:nvPr>
        </p:nvSpPr>
        <p:spPr/>
        <p:txBody>
          <a:bodyPr/>
          <a:lstStyle/>
          <a:p>
            <a:fld id="{D12BB135-06C6-4FA8-8123-B3C75341E597}" type="datetime1">
              <a:rPr lang="en-US" smtClean="0"/>
              <a:t>2/25/2026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44DE186-3112-4AB8-AF78-FDBC8ACE92CB}" type="slidenum">
              <a:rPr lang="en-US" smtClean="0"/>
              <a:pPr/>
              <a:t>‹#›</a:t>
            </a:fld>
            <a:endParaRPr lang="en-US" dirty="0"/>
          </a:p>
        </p:txBody>
      </p:sp>
      <p:sp>
        <p:nvSpPr>
          <p:cNvPr id="2" name="Title 1"/>
          <p:cNvSpPr>
            <a:spLocks noGrp="1"/>
          </p:cNvSpPr>
          <p:nvPr>
            <p:ph type="ctrTitle"/>
          </p:nvPr>
        </p:nvSpPr>
        <p:spPr>
          <a:xfrm>
            <a:off x="762000" y="4724400"/>
            <a:ext cx="7772400" cy="1470025"/>
          </a:xfrm>
        </p:spPr>
        <p:txBody>
          <a:bodyPr anchor="b"/>
          <a:lstStyle>
            <a:lvl1pPr algn="l">
              <a:defRPr sz="3600">
                <a:ln>
                  <a:solidFill>
                    <a:schemeClr val="tx1">
                      <a:lumMod val="95000"/>
                      <a:lumOff val="5000"/>
                    </a:schemeClr>
                  </a:solidFill>
                </a:ln>
                <a:solidFill>
                  <a:schemeClr val="bg1">
                    <a:lumMod val="95000"/>
                  </a:schemeClr>
                </a:solidFill>
              </a:defRPr>
            </a:lvl1pPr>
          </a:lstStyle>
          <a:p>
            <a:r>
              <a:rPr lang="en-US" dirty="0"/>
              <a:t>Click to edit Master title style</a:t>
            </a:r>
          </a:p>
        </p:txBody>
      </p:sp>
      <p:sp>
        <p:nvSpPr>
          <p:cNvPr id="3" name="Subtitle 2"/>
          <p:cNvSpPr>
            <a:spLocks noGrp="1"/>
          </p:cNvSpPr>
          <p:nvPr>
            <p:ph type="subTitle" idx="1"/>
          </p:nvPr>
        </p:nvSpPr>
        <p:spPr>
          <a:xfrm>
            <a:off x="762000" y="6172200"/>
            <a:ext cx="6400800" cy="762000"/>
          </a:xfrm>
        </p:spPr>
        <p:txBody>
          <a:bodyPr>
            <a:normAutofit/>
          </a:bodyPr>
          <a:lstStyle>
            <a:lvl1pPr marL="0" indent="0" algn="l">
              <a:buNone/>
              <a:defRPr sz="2400">
                <a:solidFill>
                  <a:schemeClr val="tx1">
                    <a:lumMod val="95000"/>
                    <a:lumOff val="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2384224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333" fill="hold"/>
                                        <p:tgtEl>
                                          <p:spTgt spid="11"/>
                                        </p:tgtEl>
                                      </p:cBhvr>
                                    </p:cmd>
                                  </p:childTnLst>
                                </p:cTn>
                              </p:par>
                              <p:par>
                                <p:cTn id="7" presetID="21" presetClass="entr" presetSubtype="1" fill="hold" nodeType="withEffect">
                                  <p:stCondLst>
                                    <p:cond delay="600"/>
                                  </p:stCondLst>
                                  <p:childTnLst>
                                    <p:set>
                                      <p:cBhvr>
                                        <p:cTn id="8" dur="1" fill="hold">
                                          <p:stCondLst>
                                            <p:cond delay="0"/>
                                          </p:stCondLst>
                                        </p:cTn>
                                        <p:tgtEl>
                                          <p:spTgt spid="8"/>
                                        </p:tgtEl>
                                        <p:attrNameLst>
                                          <p:attrName>style.visibility</p:attrName>
                                        </p:attrNameLst>
                                      </p:cBhvr>
                                      <p:to>
                                        <p:strVal val="visible"/>
                                      </p:to>
                                    </p:set>
                                    <p:animEffect transition="in" filter="wheel(1)">
                                      <p:cBhvr>
                                        <p:cTn id="9" dur="4400"/>
                                        <p:tgtEl>
                                          <p:spTgt spid="8"/>
                                        </p:tgtEl>
                                      </p:cBhvr>
                                    </p:animEffect>
                                  </p:childTnLst>
                                </p:cTn>
                              </p:par>
                              <p:par>
                                <p:cTn id="10" presetID="10" presetClass="entr" presetSubtype="0" fill="hold" grpId="0" nodeType="withEffect">
                                  <p:stCondLst>
                                    <p:cond delay="500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100"/>
                                        <p:tgtEl>
                                          <p:spTgt spid="3">
                                            <p:txEl>
                                              <p:pRg st="0" end="0"/>
                                            </p:txEl>
                                          </p:spTgt>
                                        </p:tgtEl>
                                      </p:cBhvr>
                                    </p:animEffect>
                                  </p:childTnLst>
                                </p:cTn>
                              </p:par>
                              <p:par>
                                <p:cTn id="13" presetID="10" presetClass="entr" presetSubtype="0" fill="hold" grpId="0" nodeType="withEffect">
                                  <p:stCondLst>
                                    <p:cond delay="440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21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6" repeatCount="indefinite" fill="hold" display="0">
                  <p:stCondLst>
                    <p:cond delay="indefinite"/>
                  </p:stCondLst>
                </p:cTn>
                <p:tgtEl>
                  <p:spTgt spid="11"/>
                </p:tgtEl>
              </p:cMediaNode>
            </p:video>
          </p:childTnLst>
        </p:cTn>
      </p:par>
    </p:tnLst>
    <p:bldLst>
      <p:bldP spid="2" grpId="0"/>
      <p:bldP spid="3" grpId="0" build="p">
        <p:tmplLst>
          <p:tmpl lvl="1">
            <p:tnLst>
              <p:par>
                <p:cTn presetID="10" presetClass="entr" presetSubtype="0" fill="hold" nodeType="withEffect">
                  <p:stCondLst>
                    <p:cond delay="5000"/>
                  </p:stCondLst>
                  <p:childTnLst>
                    <p:set>
                      <p:cBhvr>
                        <p:cTn dur="1" fill="hold">
                          <p:stCondLst>
                            <p:cond delay="0"/>
                          </p:stCondLst>
                        </p:cTn>
                        <p:tgtEl>
                          <p:spTgt spid="3"/>
                        </p:tgtEl>
                        <p:attrNameLst>
                          <p:attrName>style.visibility</p:attrName>
                        </p:attrNameLst>
                      </p:cBhvr>
                      <p:to>
                        <p:strVal val="visible"/>
                      </p:to>
                    </p:set>
                    <p:animEffect transition="in" filter="fade">
                      <p:cBhvr>
                        <p:cTn dur="2100"/>
                        <p:tgtEl>
                          <p:spTgt spid="3"/>
                        </p:tgtEl>
                      </p:cBhvr>
                    </p:animEffect>
                  </p:childTnLst>
                </p:cTn>
              </p:par>
            </p:tnLst>
          </p:tmpl>
        </p:tmplLst>
      </p:bldP>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E061C55-F0E9-47B1-91D2-774D6E64A669}" type="datetime1">
              <a:rPr lang="en-US" smtClean="0"/>
              <a:t>2/25/2026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44DE186-3112-4AB8-AF78-FDBC8ACE92CB}" type="slidenum">
              <a:rPr lang="en-US" smtClean="0"/>
              <a:pPr/>
              <a:t>‹#›</a:t>
            </a:fld>
            <a:endParaRPr lang="en-US" dirty="0"/>
          </a:p>
        </p:txBody>
      </p:sp>
    </p:spTree>
    <p:extLst>
      <p:ext uri="{BB962C8B-B14F-4D97-AF65-F5344CB8AC3E}">
        <p14:creationId xmlns:p14="http://schemas.microsoft.com/office/powerpoint/2010/main" val="10053354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9844D50-6D0A-4D51-8027-62111720FC68}" type="datetime1">
              <a:rPr lang="en-US" smtClean="0"/>
              <a:t>2/25/2026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44DE186-3112-4AB8-AF78-FDBC8ACE92CB}" type="slidenum">
              <a:rPr lang="en-US" smtClean="0"/>
              <a:pPr/>
              <a:t>‹#›</a:t>
            </a:fld>
            <a:endParaRPr lang="en-US" dirty="0"/>
          </a:p>
        </p:txBody>
      </p:sp>
    </p:spTree>
    <p:extLst>
      <p:ext uri="{BB962C8B-B14F-4D97-AF65-F5344CB8AC3E}">
        <p14:creationId xmlns:p14="http://schemas.microsoft.com/office/powerpoint/2010/main" val="8443147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12" name="Picture 11"/>
          <p:cNvPicPr>
            <a:picLocks noChangeAspect="1"/>
          </p:cNvPicPr>
          <p:nvPr userDrawn="1"/>
        </p:nvPicPr>
        <p:blipFill>
          <a:blip r:embed="rId3" cstate="print">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228600" y="222810"/>
            <a:ext cx="8686800" cy="7244790"/>
          </a:xfrm>
          <a:prstGeom prst="rect">
            <a:avLst/>
          </a:prstGeom>
        </p:spPr>
      </p:pic>
      <p:sp>
        <p:nvSpPr>
          <p:cNvPr id="10" name="Rectangle 9"/>
          <p:cNvSpPr/>
          <p:nvPr userDrawn="1"/>
        </p:nvSpPr>
        <p:spPr>
          <a:xfrm>
            <a:off x="0" y="0"/>
            <a:ext cx="9144000" cy="685800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0"/>
            <a:ext cx="9143999" cy="6858000"/>
          </a:xfrm>
          <a:prstGeom prst="rect">
            <a:avLst/>
          </a:prstGeom>
        </p:spPr>
      </p:pic>
      <p:sp>
        <p:nvSpPr>
          <p:cNvPr id="4" name="Date Placeholder 3"/>
          <p:cNvSpPr>
            <a:spLocks noGrp="1"/>
          </p:cNvSpPr>
          <p:nvPr>
            <p:ph type="dt" sz="half" idx="10"/>
          </p:nvPr>
        </p:nvSpPr>
        <p:spPr/>
        <p:txBody>
          <a:bodyPr/>
          <a:lstStyle/>
          <a:p>
            <a:fld id="{35890972-0410-4CAD-8A5C-509BE2C2F5CA}" type="datetime1">
              <a:rPr lang="en-US" smtClean="0"/>
              <a:t>2/25/2026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44DE186-3112-4AB8-AF78-FDBC8ACE92CB}" type="slidenum">
              <a:rPr lang="en-US" smtClean="0"/>
              <a:pPr/>
              <a:t>‹#›</a:t>
            </a:fld>
            <a:endParaRPr lang="en-US" dirty="0"/>
          </a:p>
        </p:txBody>
      </p:sp>
      <p:sp>
        <p:nvSpPr>
          <p:cNvPr id="2" name="Title 1"/>
          <p:cNvSpPr>
            <a:spLocks noGrp="1"/>
          </p:cNvSpPr>
          <p:nvPr>
            <p:ph type="ctrTitle"/>
          </p:nvPr>
        </p:nvSpPr>
        <p:spPr>
          <a:xfrm>
            <a:off x="762000" y="4724400"/>
            <a:ext cx="7772400" cy="1470025"/>
          </a:xfrm>
        </p:spPr>
        <p:txBody>
          <a:bodyPr anchor="b"/>
          <a:lstStyle>
            <a:lvl1pPr algn="l">
              <a:defRPr sz="3600">
                <a:ln>
                  <a:solidFill>
                    <a:schemeClr val="tx1">
                      <a:lumMod val="95000"/>
                      <a:lumOff val="5000"/>
                    </a:schemeClr>
                  </a:solidFill>
                </a:ln>
                <a:solidFill>
                  <a:schemeClr val="bg1">
                    <a:lumMod val="95000"/>
                  </a:schemeClr>
                </a:solidFill>
              </a:defRPr>
            </a:lvl1pPr>
          </a:lstStyle>
          <a:p>
            <a:r>
              <a:rPr lang="en-US" dirty="0"/>
              <a:t>Click to edit Master title style</a:t>
            </a:r>
          </a:p>
        </p:txBody>
      </p:sp>
      <p:sp>
        <p:nvSpPr>
          <p:cNvPr id="3" name="Subtitle 2"/>
          <p:cNvSpPr>
            <a:spLocks noGrp="1"/>
          </p:cNvSpPr>
          <p:nvPr>
            <p:ph type="subTitle" idx="1"/>
          </p:nvPr>
        </p:nvSpPr>
        <p:spPr>
          <a:xfrm>
            <a:off x="762000" y="6172200"/>
            <a:ext cx="6400800" cy="762000"/>
          </a:xfrm>
        </p:spPr>
        <p:txBody>
          <a:bodyPr>
            <a:normAutofit/>
          </a:bodyPr>
          <a:lstStyle>
            <a:lvl1pPr marL="0" indent="0" algn="l">
              <a:buNone/>
              <a:defRPr sz="2400">
                <a:solidFill>
                  <a:schemeClr val="tx1">
                    <a:lumMod val="95000"/>
                    <a:lumOff val="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947438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100"/>
                                        <p:tgtEl>
                                          <p:spTgt spid="3">
                                            <p:txEl>
                                              <p:pRg st="0" end="0"/>
                                            </p:txEl>
                                          </p:spTgt>
                                        </p:tgtEl>
                                      </p:cBhvr>
                                    </p:animEffect>
                                  </p:childTnLst>
                                </p:cTn>
                              </p:par>
                              <p:par>
                                <p:cTn id="8" presetID="10" presetClass="entr" presetSubtype="0" fill="hold" grpId="0" nodeType="withEffect">
                                  <p:stCondLst>
                                    <p:cond delay="440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21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tmplLst>
          <p:tmpl lvl="1">
            <p:tnLst>
              <p:par>
                <p:cTn presetID="10" presetClass="entr" presetSubtype="0" fill="hold" nodeType="withEffect">
                  <p:stCondLst>
                    <p:cond delay="5000"/>
                  </p:stCondLst>
                  <p:childTnLst>
                    <p:set>
                      <p:cBhvr>
                        <p:cTn dur="1" fill="hold">
                          <p:stCondLst>
                            <p:cond delay="0"/>
                          </p:stCondLst>
                        </p:cTn>
                        <p:tgtEl>
                          <p:spTgt spid="3"/>
                        </p:tgtEl>
                        <p:attrNameLst>
                          <p:attrName>style.visibility</p:attrName>
                        </p:attrNameLst>
                      </p:cBhvr>
                      <p:to>
                        <p:strVal val="visible"/>
                      </p:to>
                    </p:set>
                    <p:animEffect transition="in" filter="fade">
                      <p:cBhvr>
                        <p:cTn dur="2100"/>
                        <p:tgtEl>
                          <p:spTgt spid="3"/>
                        </p:tgtEl>
                      </p:cBhvr>
                    </p:animEffect>
                  </p:childTnLst>
                </p:cTn>
              </p:par>
            </p:tnLst>
          </p:tmpl>
        </p:tmplLst>
      </p:bldP>
    </p:bld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2400" y="122238"/>
            <a:ext cx="6477000" cy="944562"/>
          </a:xfrm>
        </p:spPr>
        <p:txBody>
          <a:bodyPr/>
          <a:lstStyle>
            <a:lvl1pPr>
              <a:defRPr>
                <a:solidFill>
                  <a:schemeClr val="bg1">
                    <a:lumMod val="95000"/>
                  </a:schemeClr>
                </a:solidFill>
              </a:defRPr>
            </a:lvl1pPr>
          </a:lstStyle>
          <a:p>
            <a:r>
              <a:rPr lang="en-US"/>
              <a:t>Click to edit Master title style</a:t>
            </a:r>
          </a:p>
        </p:txBody>
      </p:sp>
      <p:sp>
        <p:nvSpPr>
          <p:cNvPr id="3" name="Content Placeholder 2"/>
          <p:cNvSpPr>
            <a:spLocks noGrp="1"/>
          </p:cNvSpPr>
          <p:nvPr>
            <p:ph idx="1"/>
          </p:nvPr>
        </p:nvSpPr>
        <p:spPr>
          <a:xfrm>
            <a:off x="152400" y="1066800"/>
            <a:ext cx="6477000" cy="4906963"/>
          </a:xfrm>
        </p:spPr>
        <p:txBody>
          <a:bodyPr/>
          <a:lstStyle>
            <a:lvl1pPr>
              <a:defRPr>
                <a:solidFill>
                  <a:schemeClr val="tx1">
                    <a:lumMod val="95000"/>
                    <a:lumOff val="5000"/>
                  </a:schemeClr>
                </a:solidFill>
              </a:defRPr>
            </a:lvl1pPr>
            <a:lvl2pPr>
              <a:defRPr>
                <a:solidFill>
                  <a:schemeClr val="tx1">
                    <a:lumMod val="95000"/>
                    <a:lumOff val="5000"/>
                  </a:schemeClr>
                </a:solidFill>
              </a:defRPr>
            </a:lvl2pPr>
            <a:lvl3pPr>
              <a:defRPr>
                <a:solidFill>
                  <a:schemeClr val="tx1">
                    <a:lumMod val="95000"/>
                    <a:lumOff val="5000"/>
                  </a:schemeClr>
                </a:solidFill>
              </a:defRPr>
            </a:lvl3pPr>
            <a:lvl4pPr>
              <a:defRPr>
                <a:solidFill>
                  <a:schemeClr val="tx1">
                    <a:lumMod val="95000"/>
                    <a:lumOff val="5000"/>
                  </a:schemeClr>
                </a:solidFill>
              </a:defRPr>
            </a:lvl4pPr>
            <a:lvl5pPr>
              <a:defRPr>
                <a:solidFill>
                  <a:schemeClr val="tx1">
                    <a:lumMod val="95000"/>
                    <a:lumOff val="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A9A36850-1CBB-470B-BD6D-541E28DEABDB}" type="datetime1">
              <a:rPr lang="en-US" smtClean="0"/>
              <a:t>2/25/2026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44DE186-3112-4AB8-AF78-FDBC8ACE92CB}" type="slidenum">
              <a:rPr lang="en-US" smtClean="0"/>
              <a:pPr/>
              <a:t>‹#›</a:t>
            </a:fld>
            <a:endParaRPr lang="en-US" dirty="0"/>
          </a:p>
        </p:txBody>
      </p:sp>
      <p:pic>
        <p:nvPicPr>
          <p:cNvPr id="11" name="Picture 10"/>
          <p:cNvPicPr>
            <a:picLocks noChangeAspect="1"/>
          </p:cNvPicPr>
          <p:nvPr userDrawn="1"/>
        </p:nvPicPr>
        <p:blipFill>
          <a:blip r:embed="rId3" cstate="print">
            <a:grayscl/>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28277993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447800" y="5310187"/>
            <a:ext cx="6284913" cy="1362075"/>
          </a:xfrm>
        </p:spPr>
        <p:txBody>
          <a:bodyPr anchor="t"/>
          <a:lstStyle>
            <a:lvl1pPr algn="ctr">
              <a:defRPr sz="4000" b="1" cap="all">
                <a:solidFill>
                  <a:schemeClr val="bg1">
                    <a:lumMod val="95000"/>
                  </a:schemeClr>
                </a:solidFill>
              </a:defRPr>
            </a:lvl1pPr>
          </a:lstStyle>
          <a:p>
            <a:r>
              <a:rPr lang="en-US" dirty="0"/>
              <a:t>Click to edit Master title style</a:t>
            </a:r>
          </a:p>
        </p:txBody>
      </p:sp>
      <p:sp>
        <p:nvSpPr>
          <p:cNvPr id="3" name="Text Placeholder 2"/>
          <p:cNvSpPr>
            <a:spLocks noGrp="1"/>
          </p:cNvSpPr>
          <p:nvPr>
            <p:ph type="body" idx="1"/>
          </p:nvPr>
        </p:nvSpPr>
        <p:spPr>
          <a:xfrm>
            <a:off x="1447800" y="3810000"/>
            <a:ext cx="6284913" cy="1500187"/>
          </a:xfrm>
        </p:spPr>
        <p:txBody>
          <a:bodyPr anchor="b"/>
          <a:lstStyle>
            <a:lvl1pPr marL="0" indent="0" algn="ctr">
              <a:buNone/>
              <a:defRPr sz="20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5F437CBF-B5CA-49B0-89FA-5CE3470B05C7}" type="datetime1">
              <a:rPr lang="en-US" smtClean="0"/>
              <a:t>2/25/2026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44DE186-3112-4AB8-AF78-FDBC8ACE92CB}" type="slidenum">
              <a:rPr lang="en-US" smtClean="0"/>
              <a:pPr/>
              <a:t>‹#›</a:t>
            </a:fld>
            <a:endParaRPr lang="en-US" dirty="0"/>
          </a:p>
        </p:txBody>
      </p:sp>
    </p:spTree>
    <p:extLst>
      <p:ext uri="{BB962C8B-B14F-4D97-AF65-F5344CB8AC3E}">
        <p14:creationId xmlns:p14="http://schemas.microsoft.com/office/powerpoint/2010/main" val="41042865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woObj" preserve="1">
  <p:cSld name="Two Conten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lumMod val="95000"/>
                  </a:schemeClr>
                </a:solidFill>
              </a:defRPr>
            </a:lvl1pPr>
          </a:lstStyle>
          <a:p>
            <a:r>
              <a:rPr lang="en-US"/>
              <a:t>Click to edit Master title style</a:t>
            </a:r>
          </a:p>
        </p:txBody>
      </p:sp>
      <p:sp>
        <p:nvSpPr>
          <p:cNvPr id="3" name="Content Placeholder 2"/>
          <p:cNvSpPr>
            <a:spLocks noGrp="1"/>
          </p:cNvSpPr>
          <p:nvPr>
            <p:ph sz="half" idx="1"/>
          </p:nvPr>
        </p:nvSpPr>
        <p:spPr>
          <a:xfrm>
            <a:off x="381000" y="1295400"/>
            <a:ext cx="3048000" cy="4754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638800" y="1371600"/>
            <a:ext cx="3048000" cy="4754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B0DD130-91B0-4AAF-A6A0-3759C1D77BB2}" type="datetime1">
              <a:rPr lang="en-US" smtClean="0"/>
              <a:t>2/25/2026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44DE186-3112-4AB8-AF78-FDBC8ACE92CB}" type="slidenum">
              <a:rPr lang="en-US" smtClean="0"/>
              <a:pPr/>
              <a:t>‹#›</a:t>
            </a:fld>
            <a:endParaRPr lang="en-US" dirty="0"/>
          </a:p>
        </p:txBody>
      </p:sp>
    </p:spTree>
    <p:extLst>
      <p:ext uri="{BB962C8B-B14F-4D97-AF65-F5344CB8AC3E}">
        <p14:creationId xmlns:p14="http://schemas.microsoft.com/office/powerpoint/2010/main" val="38627197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762000" y="1581150"/>
            <a:ext cx="32004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762000" y="2220912"/>
            <a:ext cx="32004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038600" y="1581150"/>
            <a:ext cx="32004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038600" y="2220912"/>
            <a:ext cx="32004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E55C1DA-CE9F-4DCE-808D-82F8A3051116}" type="datetime1">
              <a:rPr lang="en-US" smtClean="0"/>
              <a:t>2/25/2026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944DE186-3112-4AB8-AF78-FDBC8ACE92CB}" type="slidenum">
              <a:rPr lang="en-US" smtClean="0"/>
              <a:pPr/>
              <a:t>‹#›</a:t>
            </a:fld>
            <a:endParaRPr lang="en-US" dirty="0"/>
          </a:p>
        </p:txBody>
      </p:sp>
    </p:spTree>
    <p:extLst>
      <p:ext uri="{BB962C8B-B14F-4D97-AF65-F5344CB8AC3E}">
        <p14:creationId xmlns:p14="http://schemas.microsoft.com/office/powerpoint/2010/main" val="184067392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Only" preserve="1">
  <p:cSld name="Title Only">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1EEB846-D78B-42AE-B1DB-D665710F0BF6}" type="datetime1">
              <a:rPr lang="en-US" smtClean="0"/>
              <a:t>2/25/2026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944DE186-3112-4AB8-AF78-FDBC8ACE92CB}" type="slidenum">
              <a:rPr lang="en-US" smtClean="0"/>
              <a:pPr/>
              <a:t>‹#›</a:t>
            </a:fld>
            <a:endParaRPr lang="en-US" dirty="0"/>
          </a:p>
        </p:txBody>
      </p:sp>
    </p:spTree>
    <p:extLst>
      <p:ext uri="{BB962C8B-B14F-4D97-AF65-F5344CB8AC3E}">
        <p14:creationId xmlns:p14="http://schemas.microsoft.com/office/powerpoint/2010/main" val="27793829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00E9417-2C08-48D4-A778-445389783662}" type="datetime1">
              <a:rPr lang="en-US" smtClean="0"/>
              <a:t>2/25/2026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944DE186-3112-4AB8-AF78-FDBC8ACE92CB}" type="slidenum">
              <a:rPr lang="en-US" smtClean="0"/>
              <a:pPr/>
              <a:t>‹#›</a:t>
            </a:fld>
            <a:endParaRPr lang="en-US" dirty="0"/>
          </a:p>
        </p:txBody>
      </p:sp>
    </p:spTree>
    <p:extLst>
      <p:ext uri="{BB962C8B-B14F-4D97-AF65-F5344CB8AC3E}">
        <p14:creationId xmlns:p14="http://schemas.microsoft.com/office/powerpoint/2010/main" val="211433235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3999" cy="6858000"/>
          </a:xfrm>
          <a:prstGeom prst="rect">
            <a:avLst/>
          </a:prstGeom>
        </p:spPr>
      </p:pic>
      <p:sp>
        <p:nvSpPr>
          <p:cNvPr id="2" name="Title 1"/>
          <p:cNvSpPr>
            <a:spLocks noGrp="1"/>
          </p:cNvSpPr>
          <p:nvPr>
            <p:ph type="title"/>
          </p:nvPr>
        </p:nvSpPr>
        <p:spPr>
          <a:xfrm>
            <a:off x="6019800" y="14287"/>
            <a:ext cx="2438400"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04800" y="228600"/>
            <a:ext cx="399010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19800" y="1176337"/>
            <a:ext cx="2438400"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550BE07-0012-48A8-9494-D6B90191B2DE}" type="datetime1">
              <a:rPr lang="en-US" smtClean="0"/>
              <a:t>2/25/2026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44DE186-3112-4AB8-AF78-FDBC8ACE92CB}" type="slidenum">
              <a:rPr lang="en-US" smtClean="0"/>
              <a:pPr/>
              <a:t>‹#›</a:t>
            </a:fld>
            <a:endParaRPr lang="en-US" dirty="0"/>
          </a:p>
        </p:txBody>
      </p:sp>
      <p:pic>
        <p:nvPicPr>
          <p:cNvPr id="9" name="Picture 8"/>
          <p:cNvPicPr>
            <a:picLocks noChangeAspect="1"/>
          </p:cNvPicPr>
          <p:nvPr userDrawn="1"/>
        </p:nvPicPr>
        <p:blipFill>
          <a:blip r:embed="rId3" cstate="print">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4550940" y="3352800"/>
            <a:ext cx="4568346" cy="3810000"/>
          </a:xfrm>
          <a:prstGeom prst="rect">
            <a:avLst/>
          </a:prstGeom>
        </p:spPr>
      </p:pic>
    </p:spTree>
    <p:extLst>
      <p:ext uri="{BB962C8B-B14F-4D97-AF65-F5344CB8AC3E}">
        <p14:creationId xmlns:p14="http://schemas.microsoft.com/office/powerpoint/2010/main" val="30425050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0" name="scale_slide.mo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cstate="print"/>
          <a:stretch>
            <a:fillRect/>
          </a:stretch>
        </p:blipFill>
        <p:spPr>
          <a:xfrm>
            <a:off x="0" y="0"/>
            <a:ext cx="9144000" cy="6858000"/>
          </a:xfrm>
          <a:prstGeom prst="rect">
            <a:avLst/>
          </a:prstGeom>
        </p:spPr>
      </p:pic>
      <p:sp>
        <p:nvSpPr>
          <p:cNvPr id="8" name="Rectangle 7"/>
          <p:cNvSpPr/>
          <p:nvPr userDrawn="1"/>
        </p:nvSpPr>
        <p:spPr>
          <a:xfrm>
            <a:off x="0" y="0"/>
            <a:ext cx="9144000" cy="685800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52400" y="122238"/>
            <a:ext cx="6477000" cy="944562"/>
          </a:xfrm>
        </p:spPr>
        <p:txBody>
          <a:bodyPr/>
          <a:lstStyle>
            <a:lvl1pPr>
              <a:defRPr>
                <a:solidFill>
                  <a:schemeClr val="bg1">
                    <a:lumMod val="95000"/>
                  </a:schemeClr>
                </a:solidFill>
              </a:defRPr>
            </a:lvl1pPr>
          </a:lstStyle>
          <a:p>
            <a:r>
              <a:rPr lang="en-US"/>
              <a:t>Click to edit Master title style</a:t>
            </a:r>
          </a:p>
        </p:txBody>
      </p:sp>
      <p:sp>
        <p:nvSpPr>
          <p:cNvPr id="3" name="Content Placeholder 2"/>
          <p:cNvSpPr>
            <a:spLocks noGrp="1"/>
          </p:cNvSpPr>
          <p:nvPr>
            <p:ph idx="1"/>
          </p:nvPr>
        </p:nvSpPr>
        <p:spPr>
          <a:xfrm>
            <a:off x="152400" y="1066800"/>
            <a:ext cx="6477000" cy="4906963"/>
          </a:xfrm>
        </p:spPr>
        <p:txBody>
          <a:bodyPr/>
          <a:lstStyle>
            <a:lvl1pPr>
              <a:defRPr>
                <a:solidFill>
                  <a:schemeClr val="tx1">
                    <a:lumMod val="95000"/>
                    <a:lumOff val="5000"/>
                  </a:schemeClr>
                </a:solidFill>
              </a:defRPr>
            </a:lvl1pPr>
            <a:lvl2pPr>
              <a:defRPr>
                <a:solidFill>
                  <a:schemeClr val="tx1">
                    <a:lumMod val="95000"/>
                    <a:lumOff val="5000"/>
                  </a:schemeClr>
                </a:solidFill>
              </a:defRPr>
            </a:lvl2pPr>
            <a:lvl3pPr>
              <a:defRPr>
                <a:solidFill>
                  <a:schemeClr val="tx1">
                    <a:lumMod val="95000"/>
                    <a:lumOff val="5000"/>
                  </a:schemeClr>
                </a:solidFill>
              </a:defRPr>
            </a:lvl3pPr>
            <a:lvl4pPr>
              <a:defRPr>
                <a:solidFill>
                  <a:schemeClr val="tx1">
                    <a:lumMod val="95000"/>
                    <a:lumOff val="5000"/>
                  </a:schemeClr>
                </a:solidFill>
              </a:defRPr>
            </a:lvl4pPr>
            <a:lvl5pPr>
              <a:defRPr>
                <a:solidFill>
                  <a:schemeClr val="tx1">
                    <a:lumMod val="95000"/>
                    <a:lumOff val="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66EC16CD-BFDB-4945-81F9-6F8A1B166574}" type="datetime1">
              <a:rPr lang="en-US" smtClean="0"/>
              <a:t>2/25/2026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44DE186-3112-4AB8-AF78-FDBC8ACE92CB}" type="slidenum">
              <a:rPr lang="en-US" smtClean="0"/>
              <a:pPr/>
              <a:t>‹#›</a:t>
            </a:fld>
            <a:endParaRPr lang="en-US" dirty="0"/>
          </a:p>
        </p:txBody>
      </p:sp>
    </p:spTree>
    <p:extLst>
      <p:ext uri="{BB962C8B-B14F-4D97-AF65-F5344CB8AC3E}">
        <p14:creationId xmlns:p14="http://schemas.microsoft.com/office/powerpoint/2010/main" val="581474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333"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10"/>
                </p:tgtEl>
              </p:cMediaNode>
            </p:video>
          </p:childTnLst>
        </p:cTn>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90800" y="49530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819400" y="457200"/>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2590800" y="55197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CD25E01-0674-46CA-B526-6465071C81D0}" type="datetime1">
              <a:rPr lang="en-US" smtClean="0"/>
              <a:t>2/25/2026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44DE186-3112-4AB8-AF78-FDBC8ACE92CB}" type="slidenum">
              <a:rPr lang="en-US" smtClean="0"/>
              <a:pPr/>
              <a:t>‹#›</a:t>
            </a:fld>
            <a:endParaRPr lang="en-US" dirty="0"/>
          </a:p>
        </p:txBody>
      </p:sp>
    </p:spTree>
    <p:extLst>
      <p:ext uri="{BB962C8B-B14F-4D97-AF65-F5344CB8AC3E}">
        <p14:creationId xmlns:p14="http://schemas.microsoft.com/office/powerpoint/2010/main" val="10648842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8258332-E810-4C12-9ECA-06651E4955DE}" type="datetime1">
              <a:rPr lang="en-US" smtClean="0"/>
              <a:t>2/25/2026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44DE186-3112-4AB8-AF78-FDBC8ACE92CB}" type="slidenum">
              <a:rPr lang="en-US" smtClean="0"/>
              <a:pPr/>
              <a:t>‹#›</a:t>
            </a:fld>
            <a:endParaRPr lang="en-US" dirty="0"/>
          </a:p>
        </p:txBody>
      </p:sp>
    </p:spTree>
    <p:extLst>
      <p:ext uri="{BB962C8B-B14F-4D97-AF65-F5344CB8AC3E}">
        <p14:creationId xmlns:p14="http://schemas.microsoft.com/office/powerpoint/2010/main" val="289813836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4CABA0-D3ED-4A15-A848-F2CD9594C16F}" type="datetime1">
              <a:rPr lang="en-US" smtClean="0"/>
              <a:t>2/25/2026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44DE186-3112-4AB8-AF78-FDBC8ACE92CB}" type="slidenum">
              <a:rPr lang="en-US" smtClean="0"/>
              <a:pPr/>
              <a:t>‹#›</a:t>
            </a:fld>
            <a:endParaRPr lang="en-US" dirty="0"/>
          </a:p>
        </p:txBody>
      </p:sp>
    </p:spTree>
    <p:extLst>
      <p:ext uri="{BB962C8B-B14F-4D97-AF65-F5344CB8AC3E}">
        <p14:creationId xmlns:p14="http://schemas.microsoft.com/office/powerpoint/2010/main" val="138650233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Agenda/Summary">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endParaRPr lang="en-US" dirty="0"/>
          </a:p>
        </p:txBody>
      </p:sp>
      <p:sp>
        <p:nvSpPr>
          <p:cNvPr id="4" name="Slide Number Placeholder 3"/>
          <p:cNvSpPr>
            <a:spLocks noGrp="1"/>
          </p:cNvSpPr>
          <p:nvPr>
            <p:ph type="sldNum" sz="quarter" idx="11"/>
          </p:nvPr>
        </p:nvSpPr>
        <p:spPr/>
        <p:txBody>
          <a:bodyPr/>
          <a:lstStyle/>
          <a:p>
            <a:fld id="{81582BD6-FC20-4557-852B-8433F8572D30}" type="slidenum">
              <a:rPr lang="en-US" smtClean="0"/>
              <a:pPr/>
              <a:t>‹#›</a:t>
            </a:fld>
            <a:endParaRPr lang="en-US" dirty="0"/>
          </a:p>
        </p:txBody>
      </p:sp>
      <p:sp>
        <p:nvSpPr>
          <p:cNvPr id="9" name="Text Placeholder 8"/>
          <p:cNvSpPr>
            <a:spLocks noGrp="1"/>
          </p:cNvSpPr>
          <p:nvPr>
            <p:ph type="body" sz="quarter" idx="15"/>
          </p:nvPr>
        </p:nvSpPr>
        <p:spPr>
          <a:xfrm>
            <a:off x="1447800" y="3733800"/>
            <a:ext cx="5486400" cy="838200"/>
          </a:xfrm>
        </p:spPr>
        <p:txBody>
          <a:bodyPr>
            <a:normAutofit/>
          </a:bodyPr>
          <a:lstStyle>
            <a:lvl1pPr marL="57150" indent="0">
              <a:buFontTx/>
              <a:buNone/>
              <a:defRPr sz="1800" baseline="0"/>
            </a:lvl1pPr>
          </a:lstStyle>
          <a:p>
            <a:pPr lvl="0"/>
            <a:r>
              <a:rPr lang="en-US" dirty="0"/>
              <a:t>Click to edit Master text styles</a:t>
            </a:r>
          </a:p>
        </p:txBody>
      </p:sp>
      <p:sp>
        <p:nvSpPr>
          <p:cNvPr id="12" name="Text Placeholder 8"/>
          <p:cNvSpPr>
            <a:spLocks noGrp="1"/>
          </p:cNvSpPr>
          <p:nvPr>
            <p:ph type="body" sz="quarter" idx="16"/>
          </p:nvPr>
        </p:nvSpPr>
        <p:spPr>
          <a:xfrm>
            <a:off x="1447800" y="1600200"/>
            <a:ext cx="5486400" cy="838200"/>
          </a:xfrm>
        </p:spPr>
        <p:txBody>
          <a:bodyPr>
            <a:normAutofit/>
          </a:bodyPr>
          <a:lstStyle>
            <a:lvl1pPr marL="57150" indent="0">
              <a:buFontTx/>
              <a:buNone/>
              <a:defRPr sz="1800" baseline="0"/>
            </a:lvl1pPr>
          </a:lstStyle>
          <a:p>
            <a:pPr lvl="0"/>
            <a:r>
              <a:rPr lang="en-US" dirty="0"/>
              <a:t>Click to edit Master text styles</a:t>
            </a:r>
          </a:p>
        </p:txBody>
      </p:sp>
      <p:sp>
        <p:nvSpPr>
          <p:cNvPr id="14" name="Text Placeholder 8"/>
          <p:cNvSpPr>
            <a:spLocks noGrp="1"/>
          </p:cNvSpPr>
          <p:nvPr>
            <p:ph type="body" sz="quarter" idx="17"/>
          </p:nvPr>
        </p:nvSpPr>
        <p:spPr>
          <a:xfrm>
            <a:off x="1447800" y="2667000"/>
            <a:ext cx="5486400" cy="838200"/>
          </a:xfrm>
        </p:spPr>
        <p:txBody>
          <a:bodyPr>
            <a:normAutofit/>
          </a:bodyPr>
          <a:lstStyle>
            <a:lvl1pPr marL="57150" indent="0">
              <a:buFontTx/>
              <a:buNone/>
              <a:defRPr sz="1800" baseline="0"/>
            </a:lvl1pPr>
          </a:lstStyle>
          <a:p>
            <a:pPr lvl="0"/>
            <a:r>
              <a:rPr lang="en-US" dirty="0"/>
              <a:t>Click to edit Master text styles</a:t>
            </a:r>
          </a:p>
        </p:txBody>
      </p:sp>
      <p:sp>
        <p:nvSpPr>
          <p:cNvPr id="15" name="Text Placeholder 8"/>
          <p:cNvSpPr>
            <a:spLocks noGrp="1"/>
          </p:cNvSpPr>
          <p:nvPr>
            <p:ph type="body" sz="quarter" idx="18"/>
          </p:nvPr>
        </p:nvSpPr>
        <p:spPr>
          <a:xfrm>
            <a:off x="1447800" y="4876800"/>
            <a:ext cx="5486400" cy="838200"/>
          </a:xfrm>
        </p:spPr>
        <p:txBody>
          <a:bodyPr>
            <a:normAutofit/>
          </a:bodyPr>
          <a:lstStyle>
            <a:lvl1pPr marL="57150" indent="0">
              <a:buFontTx/>
              <a:buNone/>
              <a:defRPr sz="1800" baseline="0"/>
            </a:lvl1pPr>
          </a:lstStyle>
          <a:p>
            <a:pPr lvl="0"/>
            <a:r>
              <a:rPr lang="en-US" dirty="0"/>
              <a:t>Click to edit Master text styles</a:t>
            </a:r>
          </a:p>
        </p:txBody>
      </p:sp>
      <p:sp>
        <p:nvSpPr>
          <p:cNvPr id="13" name="Text Placeholder 10"/>
          <p:cNvSpPr>
            <a:spLocks noGrp="1"/>
          </p:cNvSpPr>
          <p:nvPr>
            <p:ph type="body" sz="quarter" idx="13"/>
          </p:nvPr>
        </p:nvSpPr>
        <p:spPr>
          <a:xfrm>
            <a:off x="2057400" y="762000"/>
            <a:ext cx="5486400" cy="457200"/>
          </a:xfrm>
        </p:spPr>
        <p:txBody>
          <a:bodyPr>
            <a:normAutofit/>
          </a:bodyPr>
          <a:lstStyle>
            <a:lvl1pPr algn="l">
              <a:buFontTx/>
              <a:buNone/>
              <a:defRPr sz="2400" b="1"/>
            </a:lvl1pPr>
          </a:lstStyle>
          <a:p>
            <a:pPr lvl="0"/>
            <a:r>
              <a:rPr lang="en-US" dirty="0"/>
              <a:t>Click to edit Master text styles</a:t>
            </a:r>
          </a:p>
        </p:txBody>
      </p:sp>
      <p:sp>
        <p:nvSpPr>
          <p:cNvPr id="11" name="Title 1"/>
          <p:cNvSpPr>
            <a:spLocks noGrp="1"/>
          </p:cNvSpPr>
          <p:nvPr>
            <p:ph type="title"/>
          </p:nvPr>
        </p:nvSpPr>
        <p:spPr>
          <a:xfrm>
            <a:off x="1447800" y="46038"/>
            <a:ext cx="6477000" cy="944562"/>
          </a:xfrm>
        </p:spPr>
        <p:txBody>
          <a:bodyPr/>
          <a:lstStyle/>
          <a:p>
            <a:r>
              <a:rPr lang="en-US"/>
              <a:t>Click to edit Master title style</a:t>
            </a:r>
          </a:p>
        </p:txBody>
      </p:sp>
    </p:spTree>
    <p:extLst>
      <p:ext uri="{BB962C8B-B14F-4D97-AF65-F5344CB8AC3E}">
        <p14:creationId xmlns:p14="http://schemas.microsoft.com/office/powerpoint/2010/main" val="194724136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47800"/>
            <a:ext cx="3276600" cy="4495800"/>
          </a:xfrm>
        </p:spPr>
        <p:txBody>
          <a:bodyPr>
            <a:normAutofit/>
          </a:bodyPr>
          <a:lstStyle>
            <a:lvl1pPr marL="0" indent="0" algn="l" defTabSz="914400" rtl="0" eaLnBrk="1" latinLnBrk="0" hangingPunct="1">
              <a:spcBef>
                <a:spcPct val="20000"/>
              </a:spcBef>
              <a:buFontTx/>
              <a:buNone/>
              <a:defRPr lang="en-US" sz="1600" b="0" kern="1200" dirty="0" smtClean="0">
                <a:ln w="6350">
                  <a:noFill/>
                </a:ln>
                <a:solidFill>
                  <a:schemeClr val="tx1">
                    <a:lumMod val="95000"/>
                    <a:lumOff val="5000"/>
                  </a:schemeClr>
                </a:solidFill>
                <a:effectLst/>
                <a:latin typeface="+mn-lt"/>
                <a:ea typeface="+mn-ea"/>
                <a:cs typeface="+mn-cs"/>
              </a:defRPr>
            </a:lvl1pPr>
            <a:lvl2pPr marL="0" indent="0" algn="l" defTabSz="914400" rtl="0" eaLnBrk="1" latinLnBrk="0" hangingPunct="1">
              <a:spcBef>
                <a:spcPct val="20000"/>
              </a:spcBef>
              <a:buFontTx/>
              <a:buNone/>
              <a:defRPr lang="en-US" sz="1600" b="0" kern="1200" dirty="0" smtClean="0">
                <a:ln w="6350">
                  <a:noFill/>
                </a:ln>
                <a:solidFill>
                  <a:schemeClr val="tx1">
                    <a:lumMod val="95000"/>
                    <a:lumOff val="5000"/>
                  </a:schemeClr>
                </a:solidFill>
                <a:effectLst/>
                <a:latin typeface="+mn-lt"/>
                <a:ea typeface="+mn-ea"/>
                <a:cs typeface="+mn-cs"/>
              </a:defRPr>
            </a:lvl2pPr>
            <a:lvl3pPr marL="0" indent="0" algn="l" defTabSz="914400" rtl="0" eaLnBrk="1" latinLnBrk="0" hangingPunct="1">
              <a:spcBef>
                <a:spcPct val="20000"/>
              </a:spcBef>
              <a:buFontTx/>
              <a:buNone/>
              <a:defRPr lang="en-US" sz="1600" b="0" kern="1200" dirty="0" smtClean="0">
                <a:ln w="6350">
                  <a:noFill/>
                </a:ln>
                <a:solidFill>
                  <a:schemeClr val="tx1">
                    <a:lumMod val="95000"/>
                    <a:lumOff val="5000"/>
                  </a:schemeClr>
                </a:solidFill>
                <a:effectLst/>
                <a:latin typeface="+mn-lt"/>
                <a:ea typeface="+mn-ea"/>
                <a:cs typeface="+mn-cs"/>
              </a:defRPr>
            </a:lvl3pPr>
            <a:lvl4pPr marL="0" indent="0" algn="l" defTabSz="914400" rtl="0" eaLnBrk="1" latinLnBrk="0" hangingPunct="1">
              <a:spcBef>
                <a:spcPct val="20000"/>
              </a:spcBef>
              <a:buFontTx/>
              <a:buNone/>
              <a:defRPr lang="en-US" sz="1600" b="0" kern="1200" dirty="0" smtClean="0">
                <a:ln w="6350">
                  <a:noFill/>
                </a:ln>
                <a:solidFill>
                  <a:schemeClr val="tx1">
                    <a:lumMod val="95000"/>
                    <a:lumOff val="5000"/>
                  </a:schemeClr>
                </a:solidFill>
                <a:effectLst/>
                <a:latin typeface="+mn-lt"/>
                <a:ea typeface="+mn-ea"/>
                <a:cs typeface="+mn-cs"/>
              </a:defRPr>
            </a:lvl4pPr>
            <a:lvl5pPr marL="0" indent="0" algn="l" defTabSz="914400" rtl="0" eaLnBrk="1" latinLnBrk="0" hangingPunct="1">
              <a:spcBef>
                <a:spcPct val="20000"/>
              </a:spcBef>
              <a:buFontTx/>
              <a:buNone/>
              <a:defRPr lang="en-US" sz="1600" b="0" kern="1200" dirty="0">
                <a:ln w="6350">
                  <a:noFill/>
                </a:ln>
                <a:solidFill>
                  <a:schemeClr val="tx1">
                    <a:lumMod val="95000"/>
                    <a:lumOff val="5000"/>
                  </a:schemeClr>
                </a:solidFill>
                <a:effectLst/>
                <a:latin typeface="+mn-lt"/>
                <a:ea typeface="+mn-ea"/>
                <a:cs typeface="+mn-cs"/>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3886200" y="1447800"/>
            <a:ext cx="3048000" cy="4495800"/>
          </a:xfrm>
        </p:spPr>
        <p:txBody>
          <a:bodyPr>
            <a:normAutofit/>
          </a:bodyPr>
          <a:lstStyle>
            <a:lvl1pPr marL="0" indent="0" algn="l" defTabSz="914400" rtl="0" eaLnBrk="1" latinLnBrk="0" hangingPunct="1">
              <a:spcBef>
                <a:spcPct val="20000"/>
              </a:spcBef>
              <a:buFontTx/>
              <a:buNone/>
              <a:defRPr lang="en-US" sz="1600" b="0" kern="1200" dirty="0" smtClean="0">
                <a:ln w="6350">
                  <a:noFill/>
                </a:ln>
                <a:solidFill>
                  <a:schemeClr val="tx1">
                    <a:lumMod val="95000"/>
                    <a:lumOff val="5000"/>
                  </a:schemeClr>
                </a:solidFill>
                <a:effectLst/>
                <a:latin typeface="+mn-lt"/>
                <a:ea typeface="+mn-ea"/>
                <a:cs typeface="+mn-cs"/>
              </a:defRPr>
            </a:lvl1pPr>
            <a:lvl2pPr marL="0" indent="0" algn="l" defTabSz="914400" rtl="0" eaLnBrk="1" latinLnBrk="0" hangingPunct="1">
              <a:spcBef>
                <a:spcPct val="20000"/>
              </a:spcBef>
              <a:buFontTx/>
              <a:buNone/>
              <a:defRPr lang="en-US" sz="1600" b="0" kern="1200" dirty="0" smtClean="0">
                <a:ln w="6350">
                  <a:noFill/>
                </a:ln>
                <a:solidFill>
                  <a:schemeClr val="tx1">
                    <a:lumMod val="95000"/>
                    <a:lumOff val="5000"/>
                  </a:schemeClr>
                </a:solidFill>
                <a:effectLst/>
                <a:latin typeface="+mn-lt"/>
                <a:ea typeface="+mn-ea"/>
                <a:cs typeface="+mn-cs"/>
              </a:defRPr>
            </a:lvl2pPr>
            <a:lvl3pPr marL="0" indent="0" algn="l" defTabSz="914400" rtl="0" eaLnBrk="1" latinLnBrk="0" hangingPunct="1">
              <a:spcBef>
                <a:spcPct val="20000"/>
              </a:spcBef>
              <a:buFontTx/>
              <a:buNone/>
              <a:defRPr lang="en-US" sz="1600" b="0" kern="1200" dirty="0" smtClean="0">
                <a:ln w="6350">
                  <a:noFill/>
                </a:ln>
                <a:solidFill>
                  <a:schemeClr val="tx1">
                    <a:lumMod val="95000"/>
                    <a:lumOff val="5000"/>
                  </a:schemeClr>
                </a:solidFill>
                <a:effectLst/>
                <a:latin typeface="+mn-lt"/>
                <a:ea typeface="+mn-ea"/>
                <a:cs typeface="+mn-cs"/>
              </a:defRPr>
            </a:lvl3pPr>
            <a:lvl4pPr marL="0" indent="0" algn="l" defTabSz="914400" rtl="0" eaLnBrk="1" latinLnBrk="0" hangingPunct="1">
              <a:spcBef>
                <a:spcPct val="20000"/>
              </a:spcBef>
              <a:buFontTx/>
              <a:buNone/>
              <a:defRPr lang="en-US" sz="1600" b="0" kern="1200" dirty="0" smtClean="0">
                <a:ln w="6350">
                  <a:noFill/>
                </a:ln>
                <a:solidFill>
                  <a:schemeClr val="tx1">
                    <a:lumMod val="95000"/>
                    <a:lumOff val="5000"/>
                  </a:schemeClr>
                </a:solidFill>
                <a:effectLst/>
                <a:latin typeface="+mn-lt"/>
                <a:ea typeface="+mn-ea"/>
                <a:cs typeface="+mn-cs"/>
              </a:defRPr>
            </a:lvl4pPr>
            <a:lvl5pPr marL="0" indent="0" algn="l" defTabSz="914400" rtl="0" eaLnBrk="1" latinLnBrk="0" hangingPunct="1">
              <a:spcBef>
                <a:spcPct val="20000"/>
              </a:spcBef>
              <a:buFontTx/>
              <a:buNone/>
              <a:defRPr lang="en-US" sz="1600" b="0" kern="1200" dirty="0">
                <a:ln w="6350">
                  <a:noFill/>
                </a:ln>
                <a:solidFill>
                  <a:schemeClr val="tx1">
                    <a:lumMod val="95000"/>
                    <a:lumOff val="5000"/>
                  </a:schemeClr>
                </a:solidFill>
                <a:effectLst/>
                <a:latin typeface="+mn-lt"/>
                <a:ea typeface="+mn-ea"/>
                <a:cs typeface="+mn-cs"/>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Slide Number Placeholder 8"/>
          <p:cNvSpPr>
            <a:spLocks noGrp="1"/>
          </p:cNvSpPr>
          <p:nvPr>
            <p:ph type="sldNum" sz="quarter" idx="14"/>
          </p:nvPr>
        </p:nvSpPr>
        <p:spPr/>
        <p:txBody>
          <a:bodyPr/>
          <a:lstStyle/>
          <a:p>
            <a:fld id="{81582BD6-FC20-4557-852B-8433F8572D30}" type="slidenum">
              <a:rPr lang="en-US" smtClean="0"/>
              <a:pPr/>
              <a:t>‹#›</a:t>
            </a:fld>
            <a:endParaRPr lang="en-US" dirty="0"/>
          </a:p>
        </p:txBody>
      </p:sp>
      <p:sp>
        <p:nvSpPr>
          <p:cNvPr id="10" name="Footer Placeholder 9"/>
          <p:cNvSpPr>
            <a:spLocks noGrp="1"/>
          </p:cNvSpPr>
          <p:nvPr>
            <p:ph type="ftr" sz="quarter" idx="15"/>
          </p:nvPr>
        </p:nvSpPr>
        <p:spPr/>
        <p:txBody>
          <a:bodyPr/>
          <a:lstStyle/>
          <a:p>
            <a:endParaRPr lang="en-US" dirty="0"/>
          </a:p>
        </p:txBody>
      </p:sp>
      <p:sp>
        <p:nvSpPr>
          <p:cNvPr id="7" name="Title 1"/>
          <p:cNvSpPr>
            <a:spLocks noGrp="1"/>
          </p:cNvSpPr>
          <p:nvPr>
            <p:ph type="title"/>
          </p:nvPr>
        </p:nvSpPr>
        <p:spPr>
          <a:xfrm>
            <a:off x="457200" y="228600"/>
            <a:ext cx="6477000" cy="944562"/>
          </a:xfrm>
        </p:spPr>
        <p:txBody>
          <a:bodyPr/>
          <a:lstStyle/>
          <a:p>
            <a:r>
              <a:rPr lang="en-US"/>
              <a:t>Click to edit Master title style</a:t>
            </a:r>
          </a:p>
        </p:txBody>
      </p:sp>
    </p:spTree>
    <p:extLst>
      <p:ext uri="{BB962C8B-B14F-4D97-AF65-F5344CB8AC3E}">
        <p14:creationId xmlns:p14="http://schemas.microsoft.com/office/powerpoint/2010/main" val="263239955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hree Pictur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endParaRPr lang="en-US" dirty="0"/>
          </a:p>
        </p:txBody>
      </p:sp>
      <p:sp>
        <p:nvSpPr>
          <p:cNvPr id="4" name="Slide Number Placeholder 3"/>
          <p:cNvSpPr>
            <a:spLocks noGrp="1"/>
          </p:cNvSpPr>
          <p:nvPr>
            <p:ph type="sldNum" sz="quarter" idx="11"/>
          </p:nvPr>
        </p:nvSpPr>
        <p:spPr/>
        <p:txBody>
          <a:bodyPr/>
          <a:lstStyle/>
          <a:p>
            <a:fld id="{81582BD6-FC20-4557-852B-8433F8572D30}" type="slidenum">
              <a:rPr lang="en-US" smtClean="0"/>
              <a:pPr/>
              <a:t>‹#›</a:t>
            </a:fld>
            <a:endParaRPr lang="en-US" dirty="0"/>
          </a:p>
        </p:txBody>
      </p:sp>
      <p:sp>
        <p:nvSpPr>
          <p:cNvPr id="9" name="Content Placeholder 2"/>
          <p:cNvSpPr>
            <a:spLocks noGrp="1"/>
          </p:cNvSpPr>
          <p:nvPr>
            <p:ph sz="half" idx="1"/>
          </p:nvPr>
        </p:nvSpPr>
        <p:spPr>
          <a:xfrm>
            <a:off x="2438400" y="1371600"/>
            <a:ext cx="4648200" cy="1676400"/>
          </a:xfrm>
        </p:spPr>
        <p:txBody>
          <a:bodyPr lIns="274320" tIns="0" rIns="182880" anchor="ctr">
            <a:normAutofit/>
          </a:bodyPr>
          <a:lstStyle>
            <a:lvl1pPr>
              <a:lnSpc>
                <a:spcPts val="2000"/>
              </a:lnSpc>
              <a:defRPr sz="1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10" name="Content Placeholder 3"/>
          <p:cNvSpPr>
            <a:spLocks noGrp="1"/>
          </p:cNvSpPr>
          <p:nvPr>
            <p:ph sz="half" idx="2"/>
          </p:nvPr>
        </p:nvSpPr>
        <p:spPr>
          <a:xfrm>
            <a:off x="2438400" y="3048000"/>
            <a:ext cx="4648200" cy="1676400"/>
          </a:xfrm>
        </p:spPr>
        <p:txBody>
          <a:bodyPr lIns="274320" tIns="0" rIns="182880" anchor="ctr">
            <a:normAutofit/>
          </a:bodyPr>
          <a:lstStyle>
            <a:lvl1pPr>
              <a:lnSpc>
                <a:spcPts val="2000"/>
              </a:lnSpc>
              <a:defRPr sz="1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11" name="Content Placeholder 3"/>
          <p:cNvSpPr>
            <a:spLocks noGrp="1"/>
          </p:cNvSpPr>
          <p:nvPr>
            <p:ph sz="half" idx="14"/>
          </p:nvPr>
        </p:nvSpPr>
        <p:spPr>
          <a:xfrm>
            <a:off x="2438400" y="4724400"/>
            <a:ext cx="4648200" cy="1600200"/>
          </a:xfrm>
        </p:spPr>
        <p:txBody>
          <a:bodyPr lIns="274320" tIns="0" rIns="182880" anchor="ctr">
            <a:normAutofit/>
          </a:bodyPr>
          <a:lstStyle>
            <a:lvl1pPr marL="0" marR="0" indent="0" algn="l" defTabSz="914400" rtl="0" eaLnBrk="1" fontAlgn="auto" latinLnBrk="0" hangingPunct="1">
              <a:lnSpc>
                <a:spcPts val="2000"/>
              </a:lnSpc>
              <a:spcBef>
                <a:spcPct val="20000"/>
              </a:spcBef>
              <a:spcAft>
                <a:spcPts val="0"/>
              </a:spcAft>
              <a:buClrTx/>
              <a:buSzTx/>
              <a:buFontTx/>
              <a:buNone/>
              <a:tabLst/>
              <a:defRPr lang="en-US" sz="1800" kern="1200" dirty="0" smtClean="0">
                <a:solidFill>
                  <a:schemeClr val="tx1">
                    <a:lumMod val="95000"/>
                    <a:lumOff val="5000"/>
                  </a:schemeClr>
                </a:solidFill>
                <a:latin typeface="+mn-lt"/>
                <a:ea typeface="+mn-ea"/>
                <a:cs typeface="+mn-cs"/>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marL="0" marR="0" lvl="0" indent="0" algn="l" defTabSz="914400" rtl="0" eaLnBrk="1" fontAlgn="auto" latinLnBrk="0" hangingPunct="1">
              <a:lnSpc>
                <a:spcPts val="2000"/>
              </a:lnSpc>
              <a:spcBef>
                <a:spcPct val="20000"/>
              </a:spcBef>
              <a:spcAft>
                <a:spcPts val="0"/>
              </a:spcAft>
              <a:buClrTx/>
              <a:buSzTx/>
              <a:buFontTx/>
              <a:buNone/>
              <a:tabLst/>
              <a:defRPr/>
            </a:pPr>
            <a:r>
              <a:rPr lang="en-US" dirty="0"/>
              <a:t>Click to edit Master text styles</a:t>
            </a:r>
          </a:p>
        </p:txBody>
      </p:sp>
      <p:sp>
        <p:nvSpPr>
          <p:cNvPr id="15" name="Content Placeholder 2"/>
          <p:cNvSpPr>
            <a:spLocks noGrp="1"/>
          </p:cNvSpPr>
          <p:nvPr>
            <p:ph sz="half" idx="15"/>
          </p:nvPr>
        </p:nvSpPr>
        <p:spPr>
          <a:xfrm>
            <a:off x="457200" y="1371600"/>
            <a:ext cx="1981200" cy="1676401"/>
          </a:xfrm>
        </p:spPr>
        <p:txBody>
          <a:bodyPr>
            <a:noAutofit/>
          </a:bodyPr>
          <a:lstStyle>
            <a:lvl1pPr algn="r">
              <a:defRPr sz="20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16" name="Content Placeholder 3"/>
          <p:cNvSpPr>
            <a:spLocks noGrp="1"/>
          </p:cNvSpPr>
          <p:nvPr>
            <p:ph sz="half" idx="16"/>
          </p:nvPr>
        </p:nvSpPr>
        <p:spPr>
          <a:xfrm>
            <a:off x="457200" y="3124200"/>
            <a:ext cx="1981200" cy="1676401"/>
          </a:xfrm>
        </p:spPr>
        <p:txBody>
          <a:bodyPr>
            <a:normAutofit/>
          </a:bodyPr>
          <a:lstStyle>
            <a:lvl1pPr algn="r">
              <a:defRPr sz="20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14" name="Content Placeholder 3"/>
          <p:cNvSpPr>
            <a:spLocks noGrp="1"/>
          </p:cNvSpPr>
          <p:nvPr>
            <p:ph sz="half" idx="17"/>
          </p:nvPr>
        </p:nvSpPr>
        <p:spPr>
          <a:xfrm>
            <a:off x="457200" y="4876800"/>
            <a:ext cx="1981200" cy="1600200"/>
          </a:xfrm>
        </p:spPr>
        <p:txBody>
          <a:bodyPr>
            <a:normAutofit/>
          </a:bodyPr>
          <a:lstStyle>
            <a:lvl1pPr algn="r">
              <a:defRPr sz="20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12" name="Title 1"/>
          <p:cNvSpPr>
            <a:spLocks noGrp="1"/>
          </p:cNvSpPr>
          <p:nvPr>
            <p:ph type="title"/>
          </p:nvPr>
        </p:nvSpPr>
        <p:spPr>
          <a:xfrm>
            <a:off x="381000" y="228600"/>
            <a:ext cx="6477000" cy="944562"/>
          </a:xfrm>
        </p:spPr>
        <p:txBody>
          <a:bodyPr/>
          <a:lstStyle/>
          <a:p>
            <a:r>
              <a:rPr lang="en-US"/>
              <a:t>Click to edit Master title style</a:t>
            </a:r>
          </a:p>
        </p:txBody>
      </p:sp>
    </p:spTree>
    <p:extLst>
      <p:ext uri="{BB962C8B-B14F-4D97-AF65-F5344CB8AC3E}">
        <p14:creationId xmlns:p14="http://schemas.microsoft.com/office/powerpoint/2010/main" val="399759312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wo Pictur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endParaRPr lang="en-US" dirty="0"/>
          </a:p>
        </p:txBody>
      </p:sp>
      <p:sp>
        <p:nvSpPr>
          <p:cNvPr id="4" name="Slide Number Placeholder 3"/>
          <p:cNvSpPr>
            <a:spLocks noGrp="1"/>
          </p:cNvSpPr>
          <p:nvPr>
            <p:ph type="sldNum" sz="quarter" idx="11"/>
          </p:nvPr>
        </p:nvSpPr>
        <p:spPr/>
        <p:txBody>
          <a:bodyPr/>
          <a:lstStyle/>
          <a:p>
            <a:fld id="{81582BD6-FC20-4557-852B-8433F8572D30}" type="slidenum">
              <a:rPr lang="en-US" smtClean="0"/>
              <a:pPr/>
              <a:t>‹#›</a:t>
            </a:fld>
            <a:endParaRPr lang="en-US" dirty="0"/>
          </a:p>
        </p:txBody>
      </p:sp>
      <p:sp>
        <p:nvSpPr>
          <p:cNvPr id="6" name="Content Placeholder 3"/>
          <p:cNvSpPr>
            <a:spLocks noGrp="1"/>
          </p:cNvSpPr>
          <p:nvPr>
            <p:ph sz="half" idx="2"/>
          </p:nvPr>
        </p:nvSpPr>
        <p:spPr>
          <a:xfrm>
            <a:off x="3673743" y="3805238"/>
            <a:ext cx="3108055" cy="2366962"/>
          </a:xfrm>
        </p:spPr>
        <p:txBody>
          <a:bodyPr>
            <a:normAutofit/>
          </a:bodyPr>
          <a:lstStyle>
            <a:lvl1pPr marL="0" indent="0" algn="l">
              <a:buFontTx/>
              <a:buNone/>
              <a:defRPr lang="en-US" sz="2000" kern="1200" dirty="0">
                <a:solidFill>
                  <a:schemeClr val="tx1">
                    <a:lumMod val="95000"/>
                    <a:lumOff val="5000"/>
                  </a:schemeClr>
                </a:solidFill>
                <a:latin typeface="+mn-lt"/>
                <a:ea typeface="+mn-ea"/>
                <a:cs typeface="+mn-cs"/>
              </a:defRPr>
            </a:lvl1pPr>
            <a:lvl2pPr marL="0" indent="0" algn="l">
              <a:buFontTx/>
              <a:buNone/>
              <a:defRPr sz="1600">
                <a:solidFill>
                  <a:schemeClr val="bg1"/>
                </a:solidFill>
              </a:defRPr>
            </a:lvl2pPr>
            <a:lvl3pPr marL="0" indent="0" algn="l">
              <a:buFontTx/>
              <a:buNone/>
              <a:defRPr sz="1600">
                <a:solidFill>
                  <a:schemeClr val="bg1"/>
                </a:solidFill>
              </a:defRPr>
            </a:lvl3pPr>
            <a:lvl4pPr marL="0" indent="0" algn="l">
              <a:buFontTx/>
              <a:buNone/>
              <a:defRPr sz="1600">
                <a:solidFill>
                  <a:schemeClr val="bg1"/>
                </a:solidFill>
              </a:defRPr>
            </a:lvl4pPr>
            <a:lvl5pPr marL="0" indent="0" algn="l">
              <a:buFontTx/>
              <a:buNone/>
              <a:defRPr sz="1600">
                <a:solidFill>
                  <a:schemeClr val="bg1"/>
                </a:solidFill>
              </a:defRPr>
            </a:lvl5pPr>
            <a:lvl6pPr>
              <a:defRPr sz="1800"/>
            </a:lvl6pPr>
            <a:lvl7pPr>
              <a:defRPr sz="1800"/>
            </a:lvl7pPr>
            <a:lvl8pPr>
              <a:defRPr sz="1800"/>
            </a:lvl8pPr>
            <a:lvl9pPr>
              <a:defRPr sz="1800"/>
            </a:lvl9pPr>
          </a:lstStyle>
          <a:p>
            <a:pPr marL="0" lvl="0" indent="0" algn="l" defTabSz="914400" rtl="0" eaLnBrk="1" latinLnBrk="0" hangingPunct="1">
              <a:spcBef>
                <a:spcPct val="20000"/>
              </a:spcBef>
              <a:buFontTx/>
              <a:buNone/>
            </a:pPr>
            <a:r>
              <a:rPr lang="en-US" dirty="0"/>
              <a:t>Click to edit Master text styles</a:t>
            </a:r>
          </a:p>
          <a:p>
            <a:pPr marL="0" lvl="0" indent="0" algn="l" defTabSz="914400" rtl="0" eaLnBrk="1" latinLnBrk="0" hangingPunct="1">
              <a:spcBef>
                <a:spcPct val="20000"/>
              </a:spcBef>
              <a:buFontTx/>
              <a:buNone/>
            </a:pPr>
            <a:r>
              <a:rPr lang="en-US" dirty="0"/>
              <a:t>Level 2</a:t>
            </a:r>
          </a:p>
          <a:p>
            <a:pPr marL="0" lvl="0" indent="0" algn="l" defTabSz="914400" rtl="0" eaLnBrk="1" latinLnBrk="0" hangingPunct="1">
              <a:spcBef>
                <a:spcPct val="20000"/>
              </a:spcBef>
              <a:buFontTx/>
              <a:buNone/>
            </a:pPr>
            <a:r>
              <a:rPr lang="en-US" dirty="0"/>
              <a:t>Level 3</a:t>
            </a:r>
          </a:p>
          <a:p>
            <a:pPr marL="0" lvl="0" indent="0" algn="l" defTabSz="914400" rtl="0" eaLnBrk="1" latinLnBrk="0" hangingPunct="1">
              <a:spcBef>
                <a:spcPct val="20000"/>
              </a:spcBef>
              <a:buFontTx/>
              <a:buNone/>
            </a:pPr>
            <a:r>
              <a:rPr lang="en-US" dirty="0"/>
              <a:t>Level 4</a:t>
            </a:r>
          </a:p>
          <a:p>
            <a:pPr marL="0" lvl="0" indent="0" algn="l" defTabSz="914400" rtl="0" eaLnBrk="1" latinLnBrk="0" hangingPunct="1">
              <a:spcBef>
                <a:spcPct val="20000"/>
              </a:spcBef>
              <a:buFontTx/>
              <a:buNone/>
            </a:pPr>
            <a:r>
              <a:rPr lang="en-US" dirty="0"/>
              <a:t>Level 5</a:t>
            </a:r>
          </a:p>
        </p:txBody>
      </p:sp>
      <p:sp>
        <p:nvSpPr>
          <p:cNvPr id="9" name="Content Placeholder 2"/>
          <p:cNvSpPr>
            <a:spLocks noGrp="1"/>
          </p:cNvSpPr>
          <p:nvPr>
            <p:ph sz="half" idx="14"/>
          </p:nvPr>
        </p:nvSpPr>
        <p:spPr>
          <a:xfrm>
            <a:off x="3657600" y="1447800"/>
            <a:ext cx="3124200" cy="2352675"/>
          </a:xfrm>
        </p:spPr>
        <p:txBody>
          <a:bodyPr>
            <a:normAutofit/>
          </a:bodyPr>
          <a:lstStyle>
            <a:lvl1pPr>
              <a:defRPr lang="en-US" sz="2000" kern="1200" dirty="0">
                <a:solidFill>
                  <a:schemeClr val="tx1">
                    <a:lumMod val="95000"/>
                    <a:lumOff val="5000"/>
                  </a:schemeClr>
                </a:solidFill>
                <a:latin typeface="+mn-lt"/>
                <a:ea typeface="+mn-ea"/>
                <a:cs typeface="+mn-cs"/>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marL="0" lvl="0" indent="0" algn="l" defTabSz="914400" rtl="0" eaLnBrk="1" latinLnBrk="0" hangingPunct="1">
              <a:spcBef>
                <a:spcPct val="20000"/>
              </a:spcBef>
              <a:buFontTx/>
              <a:buNone/>
            </a:pPr>
            <a:r>
              <a:rPr lang="en-US" dirty="0"/>
              <a:t>Click to edit Master text styles</a:t>
            </a:r>
          </a:p>
        </p:txBody>
      </p:sp>
      <p:sp>
        <p:nvSpPr>
          <p:cNvPr id="13" name="Content Placeholder 3"/>
          <p:cNvSpPr>
            <a:spLocks noGrp="1"/>
          </p:cNvSpPr>
          <p:nvPr>
            <p:ph sz="half" idx="15"/>
          </p:nvPr>
        </p:nvSpPr>
        <p:spPr>
          <a:xfrm>
            <a:off x="317968" y="3817257"/>
            <a:ext cx="3111031" cy="2362200"/>
          </a:xfrm>
        </p:spPr>
        <p:txBody>
          <a:bodyPr>
            <a:normAutofit/>
          </a:bodyPr>
          <a:lstStyle>
            <a:lvl1pPr marL="0" indent="0" algn="l">
              <a:buFontTx/>
              <a:buNone/>
              <a:defRPr lang="en-US" sz="2000" kern="1200" dirty="0">
                <a:solidFill>
                  <a:schemeClr val="tx1">
                    <a:lumMod val="95000"/>
                    <a:lumOff val="5000"/>
                  </a:schemeClr>
                </a:solidFill>
                <a:latin typeface="+mn-lt"/>
                <a:ea typeface="+mn-ea"/>
                <a:cs typeface="+mn-cs"/>
              </a:defRPr>
            </a:lvl1pPr>
            <a:lvl2pPr marL="0" indent="0" algn="l">
              <a:buFontTx/>
              <a:buNone/>
              <a:defRPr sz="1600">
                <a:solidFill>
                  <a:schemeClr val="bg1"/>
                </a:solidFill>
              </a:defRPr>
            </a:lvl2pPr>
            <a:lvl3pPr marL="0" indent="0" algn="l">
              <a:buFontTx/>
              <a:buNone/>
              <a:defRPr sz="1600">
                <a:solidFill>
                  <a:schemeClr val="bg1"/>
                </a:solidFill>
              </a:defRPr>
            </a:lvl3pPr>
            <a:lvl4pPr marL="0" indent="0" algn="l">
              <a:buFontTx/>
              <a:buNone/>
              <a:defRPr sz="1600">
                <a:solidFill>
                  <a:schemeClr val="bg1"/>
                </a:solidFill>
              </a:defRPr>
            </a:lvl4pPr>
            <a:lvl5pPr marL="0" indent="0" algn="l">
              <a:buFontTx/>
              <a:buNone/>
              <a:defRPr sz="1600">
                <a:solidFill>
                  <a:schemeClr val="bg1"/>
                </a:solidFill>
              </a:defRPr>
            </a:lvl5pPr>
            <a:lvl6pPr>
              <a:defRPr sz="1800"/>
            </a:lvl6pPr>
            <a:lvl7pPr>
              <a:defRPr sz="1800"/>
            </a:lvl7pPr>
            <a:lvl8pPr>
              <a:defRPr sz="1800"/>
            </a:lvl8pPr>
            <a:lvl9pPr>
              <a:defRPr sz="1800"/>
            </a:lvl9pPr>
          </a:lstStyle>
          <a:p>
            <a:pPr marL="0" lvl="0" indent="0" algn="l" defTabSz="914400" rtl="0" eaLnBrk="1" latinLnBrk="0" hangingPunct="1">
              <a:spcBef>
                <a:spcPct val="20000"/>
              </a:spcBef>
              <a:buFontTx/>
              <a:buNone/>
            </a:pPr>
            <a:r>
              <a:rPr lang="en-US" dirty="0"/>
              <a:t>Click to edit Master text styles</a:t>
            </a:r>
          </a:p>
          <a:p>
            <a:pPr marL="0" lvl="0" indent="0" algn="l" defTabSz="914400" rtl="0" eaLnBrk="1" latinLnBrk="0" hangingPunct="1">
              <a:spcBef>
                <a:spcPct val="20000"/>
              </a:spcBef>
              <a:buFontTx/>
              <a:buNone/>
            </a:pPr>
            <a:r>
              <a:rPr lang="en-US" dirty="0"/>
              <a:t>Level 2</a:t>
            </a:r>
          </a:p>
          <a:p>
            <a:pPr marL="0" lvl="0" indent="0" algn="l" defTabSz="914400" rtl="0" eaLnBrk="1" latinLnBrk="0" hangingPunct="1">
              <a:spcBef>
                <a:spcPct val="20000"/>
              </a:spcBef>
              <a:buFontTx/>
              <a:buNone/>
            </a:pPr>
            <a:r>
              <a:rPr lang="en-US" dirty="0"/>
              <a:t>Level 3</a:t>
            </a:r>
          </a:p>
          <a:p>
            <a:pPr marL="0" lvl="0" indent="0" algn="l" defTabSz="914400" rtl="0" eaLnBrk="1" latinLnBrk="0" hangingPunct="1">
              <a:spcBef>
                <a:spcPct val="20000"/>
              </a:spcBef>
              <a:buFontTx/>
              <a:buNone/>
            </a:pPr>
            <a:r>
              <a:rPr lang="en-US" dirty="0"/>
              <a:t>Level 4</a:t>
            </a:r>
          </a:p>
          <a:p>
            <a:pPr marL="0" lvl="0" indent="0" algn="l" defTabSz="914400" rtl="0" eaLnBrk="1" latinLnBrk="0" hangingPunct="1">
              <a:spcBef>
                <a:spcPct val="20000"/>
              </a:spcBef>
              <a:buFontTx/>
              <a:buNone/>
            </a:pPr>
            <a:r>
              <a:rPr lang="en-US" dirty="0"/>
              <a:t>Level 5</a:t>
            </a:r>
          </a:p>
        </p:txBody>
      </p:sp>
      <p:sp>
        <p:nvSpPr>
          <p:cNvPr id="14" name="Content Placeholder 2"/>
          <p:cNvSpPr>
            <a:spLocks noGrp="1"/>
          </p:cNvSpPr>
          <p:nvPr>
            <p:ph sz="half" idx="16"/>
          </p:nvPr>
        </p:nvSpPr>
        <p:spPr>
          <a:xfrm>
            <a:off x="304800" y="1447800"/>
            <a:ext cx="3124200" cy="2352675"/>
          </a:xfrm>
        </p:spPr>
        <p:txBody>
          <a:bodyPr>
            <a:normAutofit/>
          </a:bodyPr>
          <a:lstStyle>
            <a:lvl1pPr>
              <a:defRPr sz="2000">
                <a:solidFill>
                  <a:schemeClr val="tx1">
                    <a:lumMod val="95000"/>
                    <a:lumOff val="5000"/>
                  </a:schemeClr>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11" name="Title 1"/>
          <p:cNvSpPr>
            <a:spLocks noGrp="1"/>
          </p:cNvSpPr>
          <p:nvPr>
            <p:ph type="title"/>
          </p:nvPr>
        </p:nvSpPr>
        <p:spPr>
          <a:xfrm>
            <a:off x="304800" y="274638"/>
            <a:ext cx="6477000" cy="944562"/>
          </a:xfrm>
        </p:spPr>
        <p:txBody>
          <a:bodyPr/>
          <a:lstStyle>
            <a:lvl1pPr>
              <a:defRPr>
                <a:solidFill>
                  <a:schemeClr val="accent4">
                    <a:lumMod val="60000"/>
                    <a:lumOff val="40000"/>
                  </a:schemeClr>
                </a:solidFill>
              </a:defRPr>
            </a:lvl1pPr>
          </a:lstStyle>
          <a:p>
            <a:r>
              <a:rPr lang="en-US"/>
              <a:t>Click to edit Master title style</a:t>
            </a:r>
          </a:p>
        </p:txBody>
      </p:sp>
    </p:spTree>
    <p:extLst>
      <p:ext uri="{BB962C8B-B14F-4D97-AF65-F5344CB8AC3E}">
        <p14:creationId xmlns:p14="http://schemas.microsoft.com/office/powerpoint/2010/main" val="103989536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questions contact">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3886200" y="1600200"/>
            <a:ext cx="3048000" cy="3505200"/>
          </a:xfrm>
        </p:spPr>
        <p:txBody>
          <a:bodyPr/>
          <a:lstStyle>
            <a:lvl1pPr marL="0" indent="0" algn="ctr">
              <a:lnSpc>
                <a:spcPts val="1600"/>
              </a:lnSpc>
              <a:buNone/>
              <a:defRPr sz="140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12" name="Slide Number Placeholder 11"/>
          <p:cNvSpPr>
            <a:spLocks noGrp="1"/>
          </p:cNvSpPr>
          <p:nvPr>
            <p:ph type="sldNum" sz="quarter" idx="14"/>
          </p:nvPr>
        </p:nvSpPr>
        <p:spPr/>
        <p:txBody>
          <a:bodyPr/>
          <a:lstStyle/>
          <a:p>
            <a:fld id="{81582BD6-FC20-4557-852B-8433F8572D30}" type="slidenum">
              <a:rPr lang="en-US" smtClean="0"/>
              <a:pPr/>
              <a:t>‹#›</a:t>
            </a:fld>
            <a:endParaRPr lang="en-US" dirty="0"/>
          </a:p>
        </p:txBody>
      </p:sp>
      <p:sp>
        <p:nvSpPr>
          <p:cNvPr id="13" name="Footer Placeholder 12"/>
          <p:cNvSpPr>
            <a:spLocks noGrp="1"/>
          </p:cNvSpPr>
          <p:nvPr>
            <p:ph type="ftr" sz="quarter" idx="15"/>
          </p:nvPr>
        </p:nvSpPr>
        <p:spPr/>
        <p:txBody>
          <a:bodyPr/>
          <a:lstStyle/>
          <a:p>
            <a:endParaRPr lang="en-US" dirty="0"/>
          </a:p>
        </p:txBody>
      </p:sp>
      <p:sp>
        <p:nvSpPr>
          <p:cNvPr id="6" name="Title 1"/>
          <p:cNvSpPr>
            <a:spLocks noGrp="1"/>
          </p:cNvSpPr>
          <p:nvPr>
            <p:ph type="title"/>
          </p:nvPr>
        </p:nvSpPr>
        <p:spPr>
          <a:xfrm>
            <a:off x="2209800" y="274638"/>
            <a:ext cx="6477000" cy="944562"/>
          </a:xfrm>
        </p:spPr>
        <p:txBody>
          <a:bodyPr/>
          <a:lstStyle/>
          <a:p>
            <a:r>
              <a:rPr lang="en-US"/>
              <a:t>Click to edit Master title style</a:t>
            </a:r>
          </a:p>
        </p:txBody>
      </p:sp>
    </p:spTree>
    <p:extLst>
      <p:ext uri="{BB962C8B-B14F-4D97-AF65-F5344CB8AC3E}">
        <p14:creationId xmlns:p14="http://schemas.microsoft.com/office/powerpoint/2010/main" val="34819949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447800" y="5310187"/>
            <a:ext cx="6284913" cy="1362075"/>
          </a:xfrm>
        </p:spPr>
        <p:txBody>
          <a:bodyPr anchor="t"/>
          <a:lstStyle>
            <a:lvl1pPr algn="ctr">
              <a:defRPr sz="4000" b="1" cap="all">
                <a:solidFill>
                  <a:schemeClr val="bg1">
                    <a:lumMod val="95000"/>
                  </a:schemeClr>
                </a:solidFill>
              </a:defRPr>
            </a:lvl1pPr>
          </a:lstStyle>
          <a:p>
            <a:r>
              <a:rPr lang="en-US" dirty="0"/>
              <a:t>Click to edit Master title style</a:t>
            </a:r>
          </a:p>
        </p:txBody>
      </p:sp>
      <p:sp>
        <p:nvSpPr>
          <p:cNvPr id="3" name="Text Placeholder 2"/>
          <p:cNvSpPr>
            <a:spLocks noGrp="1"/>
          </p:cNvSpPr>
          <p:nvPr>
            <p:ph type="body" idx="1"/>
          </p:nvPr>
        </p:nvSpPr>
        <p:spPr>
          <a:xfrm>
            <a:off x="1447800" y="3810000"/>
            <a:ext cx="6284913" cy="1500187"/>
          </a:xfrm>
        </p:spPr>
        <p:txBody>
          <a:bodyPr anchor="b"/>
          <a:lstStyle>
            <a:lvl1pPr marL="0" indent="0" algn="ctr">
              <a:buNone/>
              <a:defRPr sz="20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CFD3F679-77EE-4487-B944-FB9E4625A2F7}" type="datetime1">
              <a:rPr lang="en-US" smtClean="0"/>
              <a:t>2/25/2026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44DE186-3112-4AB8-AF78-FDBC8ACE92CB}" type="slidenum">
              <a:rPr lang="en-US" smtClean="0"/>
              <a:pPr/>
              <a:t>‹#›</a:t>
            </a:fld>
            <a:endParaRPr lang="en-US" dirty="0"/>
          </a:p>
        </p:txBody>
      </p:sp>
    </p:spTree>
    <p:extLst>
      <p:ext uri="{BB962C8B-B14F-4D97-AF65-F5344CB8AC3E}">
        <p14:creationId xmlns:p14="http://schemas.microsoft.com/office/powerpoint/2010/main" val="6107825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lumMod val="95000"/>
                  </a:schemeClr>
                </a:solidFill>
              </a:defRPr>
            </a:lvl1pPr>
          </a:lstStyle>
          <a:p>
            <a:r>
              <a:rPr lang="en-US"/>
              <a:t>Click to edit Master title style</a:t>
            </a:r>
          </a:p>
        </p:txBody>
      </p:sp>
      <p:sp>
        <p:nvSpPr>
          <p:cNvPr id="3" name="Content Placeholder 2"/>
          <p:cNvSpPr>
            <a:spLocks noGrp="1"/>
          </p:cNvSpPr>
          <p:nvPr>
            <p:ph sz="half" idx="1"/>
          </p:nvPr>
        </p:nvSpPr>
        <p:spPr>
          <a:xfrm>
            <a:off x="381000" y="1295400"/>
            <a:ext cx="3048000" cy="4754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638800" y="1371600"/>
            <a:ext cx="3048000" cy="4754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62B1F8B-1E4F-4E79-A0BF-E309088B76F9}" type="datetime1">
              <a:rPr lang="en-US" smtClean="0"/>
              <a:t>2/25/2026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44DE186-3112-4AB8-AF78-FDBC8ACE92CB}" type="slidenum">
              <a:rPr lang="en-US" smtClean="0"/>
              <a:pPr/>
              <a:t>‹#›</a:t>
            </a:fld>
            <a:endParaRPr lang="en-US" dirty="0"/>
          </a:p>
        </p:txBody>
      </p:sp>
    </p:spTree>
    <p:extLst>
      <p:ext uri="{BB962C8B-B14F-4D97-AF65-F5344CB8AC3E}">
        <p14:creationId xmlns:p14="http://schemas.microsoft.com/office/powerpoint/2010/main" val="11788121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762000" y="1581150"/>
            <a:ext cx="32004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762000" y="2220912"/>
            <a:ext cx="32004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038600" y="1581150"/>
            <a:ext cx="32004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038600" y="2220912"/>
            <a:ext cx="32004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30B8CB4-896A-42A3-B3F1-55129538269D}" type="datetime1">
              <a:rPr lang="en-US" smtClean="0"/>
              <a:t>2/25/2026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944DE186-3112-4AB8-AF78-FDBC8ACE92CB}" type="slidenum">
              <a:rPr lang="en-US" smtClean="0"/>
              <a:pPr/>
              <a:t>‹#›</a:t>
            </a:fld>
            <a:endParaRPr lang="en-US" dirty="0"/>
          </a:p>
        </p:txBody>
      </p:sp>
    </p:spTree>
    <p:extLst>
      <p:ext uri="{BB962C8B-B14F-4D97-AF65-F5344CB8AC3E}">
        <p14:creationId xmlns:p14="http://schemas.microsoft.com/office/powerpoint/2010/main" val="26728283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724266C-EBAB-4CED-95A1-AD69409C45AB}" type="datetime1">
              <a:rPr lang="en-US" smtClean="0"/>
              <a:t>2/25/2026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944DE186-3112-4AB8-AF78-FDBC8ACE92CB}" type="slidenum">
              <a:rPr lang="en-US" smtClean="0"/>
              <a:pPr/>
              <a:t>‹#›</a:t>
            </a:fld>
            <a:endParaRPr lang="en-US" dirty="0"/>
          </a:p>
        </p:txBody>
      </p:sp>
    </p:spTree>
    <p:extLst>
      <p:ext uri="{BB962C8B-B14F-4D97-AF65-F5344CB8AC3E}">
        <p14:creationId xmlns:p14="http://schemas.microsoft.com/office/powerpoint/2010/main" val="27313687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D77C315-9084-4FEF-AE4F-E7F357CD619F}" type="datetime1">
              <a:rPr lang="en-US" smtClean="0"/>
              <a:t>2/25/2026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944DE186-3112-4AB8-AF78-FDBC8ACE92CB}" type="slidenum">
              <a:rPr lang="en-US" smtClean="0"/>
              <a:pPr/>
              <a:t>‹#›</a:t>
            </a:fld>
            <a:endParaRPr lang="en-US" dirty="0"/>
          </a:p>
        </p:txBody>
      </p:sp>
    </p:spTree>
    <p:extLst>
      <p:ext uri="{BB962C8B-B14F-4D97-AF65-F5344CB8AC3E}">
        <p14:creationId xmlns:p14="http://schemas.microsoft.com/office/powerpoint/2010/main" val="26358855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3999" cy="6858000"/>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550940" y="3352800"/>
            <a:ext cx="4568346" cy="3810000"/>
          </a:xfrm>
          <a:prstGeom prst="rect">
            <a:avLst/>
          </a:prstGeom>
        </p:spPr>
      </p:pic>
      <p:sp>
        <p:nvSpPr>
          <p:cNvPr id="2" name="Title 1"/>
          <p:cNvSpPr>
            <a:spLocks noGrp="1"/>
          </p:cNvSpPr>
          <p:nvPr>
            <p:ph type="title"/>
          </p:nvPr>
        </p:nvSpPr>
        <p:spPr>
          <a:xfrm>
            <a:off x="6019800" y="14287"/>
            <a:ext cx="2438400"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04800" y="228600"/>
            <a:ext cx="399010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19800" y="1176337"/>
            <a:ext cx="2438400"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D8F74DC-C936-4327-A637-ED9412BBD8E6}" type="datetime1">
              <a:rPr lang="en-US" smtClean="0"/>
              <a:t>2/25/2026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44DE186-3112-4AB8-AF78-FDBC8ACE92CB}" type="slidenum">
              <a:rPr lang="en-US" smtClean="0"/>
              <a:pPr/>
              <a:t>‹#›</a:t>
            </a:fld>
            <a:endParaRPr lang="en-US" dirty="0"/>
          </a:p>
        </p:txBody>
      </p:sp>
    </p:spTree>
    <p:extLst>
      <p:ext uri="{BB962C8B-B14F-4D97-AF65-F5344CB8AC3E}">
        <p14:creationId xmlns:p14="http://schemas.microsoft.com/office/powerpoint/2010/main" val="10669502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90800" y="49530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819400" y="457200"/>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2590800" y="55197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FFEE970-A964-4C0D-AC60-C6614E2D7C8E}" type="datetime1">
              <a:rPr lang="en-US" smtClean="0"/>
              <a:t>2/25/2026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44DE186-3112-4AB8-AF78-FDBC8ACE92CB}" type="slidenum">
              <a:rPr lang="en-US" smtClean="0"/>
              <a:pPr/>
              <a:t>‹#›</a:t>
            </a:fld>
            <a:endParaRPr lang="en-US" dirty="0"/>
          </a:p>
        </p:txBody>
      </p:sp>
    </p:spTree>
    <p:extLst>
      <p:ext uri="{BB962C8B-B14F-4D97-AF65-F5344CB8AC3E}">
        <p14:creationId xmlns:p14="http://schemas.microsoft.com/office/powerpoint/2010/main" val="42345263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image" Target="../media/image2.png"/><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0" y="0"/>
            <a:ext cx="9143999" cy="6858000"/>
          </a:xfrm>
          <a:prstGeom prst="rect">
            <a:avLst/>
          </a:prstGeom>
        </p:spPr>
      </p:pic>
      <p:pic>
        <p:nvPicPr>
          <p:cNvPr id="11" name="Picture 10"/>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Placeholder 1"/>
          <p:cNvSpPr>
            <a:spLocks noGrp="1"/>
          </p:cNvSpPr>
          <p:nvPr>
            <p:ph type="title"/>
          </p:nvPr>
        </p:nvSpPr>
        <p:spPr>
          <a:xfrm>
            <a:off x="533400" y="122238"/>
            <a:ext cx="6477000" cy="944562"/>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533400" y="1066800"/>
            <a:ext cx="6477000" cy="4906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0B1F697-1216-4CD5-901D-8B073089897E}" type="datetime1">
              <a:rPr lang="en-US" smtClean="0"/>
              <a:t>2/25/2026</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4DE186-3112-4AB8-AF78-FDBC8ACE92CB}" type="slidenum">
              <a:rPr lang="en-US" smtClean="0"/>
              <a:pPr/>
              <a:t>‹#›</a:t>
            </a:fld>
            <a:endParaRPr lang="en-US" dirty="0"/>
          </a:p>
        </p:txBody>
      </p:sp>
    </p:spTree>
    <p:extLst>
      <p:ext uri="{BB962C8B-B14F-4D97-AF65-F5344CB8AC3E}">
        <p14:creationId xmlns:p14="http://schemas.microsoft.com/office/powerpoint/2010/main" val="17930972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3600" kern="1200">
          <a:ln>
            <a:solidFill>
              <a:schemeClr val="tx1">
                <a:lumMod val="95000"/>
                <a:lumOff val="5000"/>
              </a:schemeClr>
            </a:solidFill>
          </a:ln>
          <a:solidFill>
            <a:schemeClr val="bg1">
              <a:lumMod val="95000"/>
            </a:schemeClr>
          </a:solidFill>
          <a:latin typeface="+mj-lt"/>
          <a:ea typeface="+mj-ea"/>
          <a:cs typeface="+mj-cs"/>
        </a:defRPr>
      </a:lvl1pPr>
    </p:titleStyle>
    <p:bodyStyle>
      <a:lvl1pPr marL="0" indent="0" algn="l" defTabSz="914400" rtl="0" eaLnBrk="1" latinLnBrk="0" hangingPunct="1">
        <a:spcBef>
          <a:spcPct val="20000"/>
        </a:spcBef>
        <a:buFontTx/>
        <a:buNone/>
        <a:defRPr sz="3200" kern="1200">
          <a:solidFill>
            <a:schemeClr val="tx1">
              <a:lumMod val="95000"/>
              <a:lumOff val="5000"/>
            </a:schemeClr>
          </a:solidFill>
          <a:latin typeface="+mn-lt"/>
          <a:ea typeface="+mn-ea"/>
          <a:cs typeface="+mn-cs"/>
        </a:defRPr>
      </a:lvl1pPr>
      <a:lvl2pPr marL="0" indent="0" algn="l" defTabSz="914400" rtl="0" eaLnBrk="1" latinLnBrk="0" hangingPunct="1">
        <a:spcBef>
          <a:spcPct val="20000"/>
        </a:spcBef>
        <a:buFontTx/>
        <a:buNone/>
        <a:defRPr sz="2800" kern="1200">
          <a:solidFill>
            <a:schemeClr val="tx1">
              <a:lumMod val="95000"/>
              <a:lumOff val="5000"/>
            </a:schemeClr>
          </a:solidFill>
          <a:latin typeface="+mn-lt"/>
          <a:ea typeface="+mn-ea"/>
          <a:cs typeface="+mn-cs"/>
        </a:defRPr>
      </a:lvl2pPr>
      <a:lvl3pPr marL="0" indent="0" algn="l" defTabSz="914400" rtl="0" eaLnBrk="1" latinLnBrk="0" hangingPunct="1">
        <a:spcBef>
          <a:spcPct val="20000"/>
        </a:spcBef>
        <a:buFontTx/>
        <a:buNone/>
        <a:defRPr sz="2400" kern="1200">
          <a:solidFill>
            <a:schemeClr val="tx1">
              <a:lumMod val="95000"/>
              <a:lumOff val="5000"/>
            </a:schemeClr>
          </a:solidFill>
          <a:latin typeface="+mn-lt"/>
          <a:ea typeface="+mn-ea"/>
          <a:cs typeface="+mn-cs"/>
        </a:defRPr>
      </a:lvl3pPr>
      <a:lvl4pPr marL="0" indent="0" algn="l" defTabSz="914400" rtl="0" eaLnBrk="1" latinLnBrk="0" hangingPunct="1">
        <a:spcBef>
          <a:spcPct val="20000"/>
        </a:spcBef>
        <a:buFontTx/>
        <a:buNone/>
        <a:defRPr sz="2000" kern="1200">
          <a:solidFill>
            <a:schemeClr val="tx1">
              <a:lumMod val="95000"/>
              <a:lumOff val="5000"/>
            </a:schemeClr>
          </a:solidFill>
          <a:latin typeface="+mn-lt"/>
          <a:ea typeface="+mn-ea"/>
          <a:cs typeface="+mn-cs"/>
        </a:defRPr>
      </a:lvl4pPr>
      <a:lvl5pPr marL="0" indent="0" algn="l" defTabSz="914400" rtl="0" eaLnBrk="1" latinLnBrk="0" hangingPunct="1">
        <a:spcBef>
          <a:spcPct val="20000"/>
        </a:spcBef>
        <a:buFontTx/>
        <a:buNone/>
        <a:defRPr sz="2000" kern="1200">
          <a:solidFill>
            <a:schemeClr val="tx1">
              <a:lumMod val="95000"/>
              <a:lumOff val="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0" y="0"/>
            <a:ext cx="9143999" cy="6858000"/>
          </a:xfrm>
          <a:prstGeom prst="rect">
            <a:avLst/>
          </a:prstGeom>
        </p:spPr>
      </p:pic>
      <p:pic>
        <p:nvPicPr>
          <p:cNvPr id="11" name="Picture 10"/>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Placeholder 1"/>
          <p:cNvSpPr>
            <a:spLocks noGrp="1"/>
          </p:cNvSpPr>
          <p:nvPr>
            <p:ph type="title"/>
          </p:nvPr>
        </p:nvSpPr>
        <p:spPr>
          <a:xfrm>
            <a:off x="533400" y="122238"/>
            <a:ext cx="6477000" cy="944562"/>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533400" y="1066800"/>
            <a:ext cx="6477000" cy="4906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87EC3EE-611A-42AC-84C2-92634C6EC79C}" type="datetime1">
              <a:rPr lang="en-US" smtClean="0"/>
              <a:t>2/25/2026</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4DE186-3112-4AB8-AF78-FDBC8ACE92CB}" type="slidenum">
              <a:rPr lang="en-US" smtClean="0"/>
              <a:pPr/>
              <a:t>‹#›</a:t>
            </a:fld>
            <a:endParaRPr lang="en-US" dirty="0"/>
          </a:p>
        </p:txBody>
      </p:sp>
    </p:spTree>
    <p:extLst>
      <p:ext uri="{BB962C8B-B14F-4D97-AF65-F5344CB8AC3E}">
        <p14:creationId xmlns:p14="http://schemas.microsoft.com/office/powerpoint/2010/main" val="3586111507"/>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 id="2147483677" r:id="rId12"/>
    <p:sldLayoutId id="2147483678" r:id="rId13"/>
    <p:sldLayoutId id="2147483679" r:id="rId14"/>
    <p:sldLayoutId id="2147483680" r:id="rId15"/>
    <p:sldLayoutId id="2147483681" r:id="rId16"/>
  </p:sldLayoutIdLst>
  <p:hf hdr="0" ftr="0" dt="0"/>
  <p:txStyles>
    <p:titleStyle>
      <a:lvl1pPr algn="ctr" defTabSz="914400" rtl="0" eaLnBrk="1" latinLnBrk="0" hangingPunct="1">
        <a:spcBef>
          <a:spcPct val="0"/>
        </a:spcBef>
        <a:buNone/>
        <a:defRPr sz="3600" kern="1200">
          <a:ln>
            <a:solidFill>
              <a:schemeClr val="tx1">
                <a:lumMod val="95000"/>
                <a:lumOff val="5000"/>
              </a:schemeClr>
            </a:solidFill>
          </a:ln>
          <a:solidFill>
            <a:schemeClr val="bg1">
              <a:lumMod val="95000"/>
            </a:schemeClr>
          </a:solidFill>
          <a:latin typeface="+mj-lt"/>
          <a:ea typeface="+mj-ea"/>
          <a:cs typeface="+mj-cs"/>
        </a:defRPr>
      </a:lvl1pPr>
    </p:titleStyle>
    <p:bodyStyle>
      <a:lvl1pPr marL="0" indent="0" algn="l" defTabSz="914400" rtl="0" eaLnBrk="1" latinLnBrk="0" hangingPunct="1">
        <a:spcBef>
          <a:spcPct val="20000"/>
        </a:spcBef>
        <a:buFontTx/>
        <a:buNone/>
        <a:defRPr sz="3200" kern="1200">
          <a:solidFill>
            <a:schemeClr val="tx1">
              <a:lumMod val="95000"/>
              <a:lumOff val="5000"/>
            </a:schemeClr>
          </a:solidFill>
          <a:latin typeface="+mn-lt"/>
          <a:ea typeface="+mn-ea"/>
          <a:cs typeface="+mn-cs"/>
        </a:defRPr>
      </a:lvl1pPr>
      <a:lvl2pPr marL="0" indent="0" algn="l" defTabSz="914400" rtl="0" eaLnBrk="1" latinLnBrk="0" hangingPunct="1">
        <a:spcBef>
          <a:spcPct val="20000"/>
        </a:spcBef>
        <a:buFontTx/>
        <a:buNone/>
        <a:defRPr sz="2800" kern="1200">
          <a:solidFill>
            <a:schemeClr val="tx1">
              <a:lumMod val="95000"/>
              <a:lumOff val="5000"/>
            </a:schemeClr>
          </a:solidFill>
          <a:latin typeface="+mn-lt"/>
          <a:ea typeface="+mn-ea"/>
          <a:cs typeface="+mn-cs"/>
        </a:defRPr>
      </a:lvl2pPr>
      <a:lvl3pPr marL="0" indent="0" algn="l" defTabSz="914400" rtl="0" eaLnBrk="1" latinLnBrk="0" hangingPunct="1">
        <a:spcBef>
          <a:spcPct val="20000"/>
        </a:spcBef>
        <a:buFontTx/>
        <a:buNone/>
        <a:defRPr sz="2400" kern="1200">
          <a:solidFill>
            <a:schemeClr val="tx1">
              <a:lumMod val="95000"/>
              <a:lumOff val="5000"/>
            </a:schemeClr>
          </a:solidFill>
          <a:latin typeface="+mn-lt"/>
          <a:ea typeface="+mn-ea"/>
          <a:cs typeface="+mn-cs"/>
        </a:defRPr>
      </a:lvl3pPr>
      <a:lvl4pPr marL="0" indent="0" algn="l" defTabSz="914400" rtl="0" eaLnBrk="1" latinLnBrk="0" hangingPunct="1">
        <a:spcBef>
          <a:spcPct val="20000"/>
        </a:spcBef>
        <a:buFontTx/>
        <a:buNone/>
        <a:defRPr sz="2000" kern="1200">
          <a:solidFill>
            <a:schemeClr val="tx1">
              <a:lumMod val="95000"/>
              <a:lumOff val="5000"/>
            </a:schemeClr>
          </a:solidFill>
          <a:latin typeface="+mn-lt"/>
          <a:ea typeface="+mn-ea"/>
          <a:cs typeface="+mn-cs"/>
        </a:defRPr>
      </a:lvl4pPr>
      <a:lvl5pPr marL="0" indent="0" algn="l" defTabSz="914400" rtl="0" eaLnBrk="1" latinLnBrk="0" hangingPunct="1">
        <a:spcBef>
          <a:spcPct val="20000"/>
        </a:spcBef>
        <a:buFontTx/>
        <a:buNone/>
        <a:defRPr sz="2000" kern="1200">
          <a:solidFill>
            <a:schemeClr val="tx1">
              <a:lumMod val="95000"/>
              <a:lumOff val="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0.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oleObject" Target="../embeddings/oleObject1.bin"/><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hyperlink" Target="mailto:dedeibel@starkcountyohio.gov" TargetMode="Externa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hyperlink" Target="https://www.ohioattorneygeneral.gov/legal/sunshine-laws" TargetMode="External"/><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724400"/>
            <a:ext cx="7772400" cy="1012825"/>
          </a:xfrm>
        </p:spPr>
        <p:txBody>
          <a:bodyPr>
            <a:normAutofit fontScale="90000"/>
          </a:bodyPr>
          <a:lstStyle/>
          <a:p>
            <a:r>
              <a:rPr lang="en-US" dirty="0">
                <a:solidFill>
                  <a:schemeClr val="tx1"/>
                </a:solidFill>
              </a:rPr>
              <a:t>Stark County Governmental Law Seminar</a:t>
            </a:r>
            <a:br>
              <a:rPr lang="en-US" dirty="0">
                <a:solidFill>
                  <a:schemeClr val="tx1"/>
                </a:solidFill>
              </a:rPr>
            </a:br>
            <a:r>
              <a:rPr lang="en-US" dirty="0">
                <a:solidFill>
                  <a:schemeClr val="tx1"/>
                </a:solidFill>
              </a:rPr>
              <a:t>February 28, 2026</a:t>
            </a:r>
          </a:p>
        </p:txBody>
      </p:sp>
      <p:sp>
        <p:nvSpPr>
          <p:cNvPr id="3" name="Slide Number Placeholder 2">
            <a:extLst>
              <a:ext uri="{FF2B5EF4-FFF2-40B4-BE49-F238E27FC236}">
                <a16:creationId xmlns:a16="http://schemas.microsoft.com/office/drawing/2014/main" id="{BC134DCB-B5D0-4DEE-9141-45D2643457C9}"/>
              </a:ext>
            </a:extLst>
          </p:cNvPr>
          <p:cNvSpPr>
            <a:spLocks noGrp="1"/>
          </p:cNvSpPr>
          <p:nvPr>
            <p:ph type="sldNum" sz="quarter" idx="12"/>
          </p:nvPr>
        </p:nvSpPr>
        <p:spPr/>
        <p:txBody>
          <a:bodyPr/>
          <a:lstStyle/>
          <a:p>
            <a:fld id="{944DE186-3112-4AB8-AF78-FDBC8ACE92CB}" type="slidenum">
              <a:rPr lang="en-US" smtClean="0">
                <a:solidFill>
                  <a:srgbClr val="FF0000"/>
                </a:solidFill>
              </a:rPr>
              <a:pPr/>
              <a:t>1</a:t>
            </a:fld>
            <a:endParaRPr lang="en-US" dirty="0">
              <a:solidFill>
                <a:srgbClr val="FF0000"/>
              </a:solidFill>
            </a:endParaRPr>
          </a:p>
        </p:txBody>
      </p:sp>
    </p:spTree>
    <p:extLst>
      <p:ext uri="{BB962C8B-B14F-4D97-AF65-F5344CB8AC3E}">
        <p14:creationId xmlns:p14="http://schemas.microsoft.com/office/powerpoint/2010/main" val="5003632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4"/>
          <p:cNvSpPr>
            <a:spLocks noGrp="1"/>
          </p:cNvSpPr>
          <p:nvPr>
            <p:ph type="title" idx="4294967295"/>
          </p:nvPr>
        </p:nvSpPr>
        <p:spPr/>
        <p:txBody>
          <a:bodyPr anchor="t">
            <a:noAutofit/>
          </a:bodyPr>
          <a:lstStyle/>
          <a:p>
            <a:pPr eaLnBrk="1" hangingPunct="1">
              <a:defRPr/>
            </a:pPr>
            <a:r>
              <a:rPr lang="en-US" dirty="0"/>
              <a:t>Liberal construction</a:t>
            </a:r>
          </a:p>
        </p:txBody>
      </p:sp>
      <p:sp>
        <p:nvSpPr>
          <p:cNvPr id="58371" name="Content Placeholder 2"/>
          <p:cNvSpPr>
            <a:spLocks noGrp="1"/>
          </p:cNvSpPr>
          <p:nvPr>
            <p:ph idx="4294967295"/>
          </p:nvPr>
        </p:nvSpPr>
        <p:spPr>
          <a:xfrm>
            <a:off x="76200" y="1447800"/>
            <a:ext cx="6096000" cy="4724400"/>
          </a:xfrm>
        </p:spPr>
        <p:txBody>
          <a:bodyPr>
            <a:normAutofit/>
          </a:bodyPr>
          <a:lstStyle/>
          <a:p>
            <a:pPr marL="411163">
              <a:defRPr/>
            </a:pPr>
            <a:r>
              <a:rPr lang="en-US" dirty="0"/>
              <a:t>“[R.C. 121.22] shall be </a:t>
            </a:r>
            <a:r>
              <a:rPr lang="en-US" b="1" dirty="0"/>
              <a:t>liberally construed</a:t>
            </a:r>
            <a:r>
              <a:rPr lang="en-US" dirty="0"/>
              <a:t> to require public officials to take official action and to conduct all deliberations upon official business only in open meetings unless the subject matter is specifically excepted by law.” R.C. 121.22(A).</a:t>
            </a:r>
          </a:p>
        </p:txBody>
      </p:sp>
      <p:sp>
        <p:nvSpPr>
          <p:cNvPr id="2" name="Slide Number Placeholder 1">
            <a:extLst>
              <a:ext uri="{FF2B5EF4-FFF2-40B4-BE49-F238E27FC236}">
                <a16:creationId xmlns:a16="http://schemas.microsoft.com/office/drawing/2014/main" id="{E8630096-B5E9-4006-B8CF-E756E9C0343E}"/>
              </a:ext>
            </a:extLst>
          </p:cNvPr>
          <p:cNvSpPr>
            <a:spLocks noGrp="1"/>
          </p:cNvSpPr>
          <p:nvPr>
            <p:ph type="sldNum" sz="quarter" idx="12"/>
          </p:nvPr>
        </p:nvSpPr>
        <p:spPr/>
        <p:txBody>
          <a:bodyPr/>
          <a:lstStyle/>
          <a:p>
            <a:fld id="{944DE186-3112-4AB8-AF78-FDBC8ACE92CB}" type="slidenum">
              <a:rPr lang="en-US" smtClean="0">
                <a:solidFill>
                  <a:srgbClr val="FF0000"/>
                </a:solidFill>
              </a:rPr>
              <a:pPr/>
              <a:t>10</a:t>
            </a:fld>
            <a:endParaRPr lang="en-US" dirty="0">
              <a:solidFill>
                <a:srgbClr val="FF0000"/>
              </a:solidFill>
            </a:endParaRPr>
          </a:p>
        </p:txBody>
      </p:sp>
    </p:spTree>
    <p:extLst>
      <p:ext uri="{BB962C8B-B14F-4D97-AF65-F5344CB8AC3E}">
        <p14:creationId xmlns:p14="http://schemas.microsoft.com/office/powerpoint/2010/main" val="3138940975"/>
      </p:ext>
    </p:extLst>
  </p:cSld>
  <p:clrMapOvr>
    <a:masterClrMapping/>
  </p:clrMapOvr>
  <p:transition spd="med">
    <p:pull/>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idx="4294967295"/>
          </p:nvPr>
        </p:nvSpPr>
        <p:spPr/>
        <p:txBody>
          <a:bodyPr anchor="t">
            <a:noAutofit/>
          </a:bodyPr>
          <a:lstStyle/>
          <a:p>
            <a:pPr eaLnBrk="1" hangingPunct="1">
              <a:defRPr/>
            </a:pPr>
            <a:r>
              <a:rPr lang="en-US" dirty="0"/>
              <a:t>Notice of Regular Meeting</a:t>
            </a:r>
          </a:p>
        </p:txBody>
      </p:sp>
      <p:sp>
        <p:nvSpPr>
          <p:cNvPr id="66563" name="Content Placeholder 2"/>
          <p:cNvSpPr>
            <a:spLocks noGrp="1"/>
          </p:cNvSpPr>
          <p:nvPr>
            <p:ph idx="4294967295"/>
          </p:nvPr>
        </p:nvSpPr>
        <p:spPr>
          <a:xfrm>
            <a:off x="-152400" y="1676400"/>
            <a:ext cx="6324600" cy="4038600"/>
          </a:xfrm>
        </p:spPr>
        <p:txBody>
          <a:bodyPr>
            <a:normAutofit/>
          </a:bodyPr>
          <a:lstStyle/>
          <a:p>
            <a:pPr marL="411163" eaLnBrk="1" hangingPunct="1">
              <a:defRPr/>
            </a:pPr>
            <a:r>
              <a:rPr lang="en-US" altLang="en-US" dirty="0"/>
              <a:t>“Every public body, by rule, shall establish a </a:t>
            </a:r>
            <a:r>
              <a:rPr lang="en-US" altLang="en-US" b="1" u="sng" dirty="0"/>
              <a:t>reasonable method </a:t>
            </a:r>
            <a:r>
              <a:rPr lang="en-US" altLang="en-US" dirty="0"/>
              <a:t>whereby any person may determine the </a:t>
            </a:r>
            <a:r>
              <a:rPr lang="en-US" altLang="en-US" b="1" u="sng" dirty="0"/>
              <a:t>time</a:t>
            </a:r>
            <a:r>
              <a:rPr lang="en-US" altLang="en-US" dirty="0"/>
              <a:t> and </a:t>
            </a:r>
            <a:r>
              <a:rPr lang="en-US" altLang="en-US" b="1" u="sng" dirty="0"/>
              <a:t>place</a:t>
            </a:r>
            <a:r>
              <a:rPr lang="en-US" altLang="en-US" dirty="0"/>
              <a:t> of all </a:t>
            </a:r>
            <a:r>
              <a:rPr lang="en-US" altLang="en-US" b="1" u="sng" dirty="0"/>
              <a:t>regularly</a:t>
            </a:r>
            <a:r>
              <a:rPr lang="en-US" altLang="en-US" dirty="0"/>
              <a:t> scheduled meetings . . . ..” R.C.  121.22(F) </a:t>
            </a:r>
          </a:p>
        </p:txBody>
      </p:sp>
      <p:sp>
        <p:nvSpPr>
          <p:cNvPr id="2" name="Slide Number Placeholder 1">
            <a:extLst>
              <a:ext uri="{FF2B5EF4-FFF2-40B4-BE49-F238E27FC236}">
                <a16:creationId xmlns:a16="http://schemas.microsoft.com/office/drawing/2014/main" id="{886179E9-5D5B-465F-AC33-FFDA3105FBCF}"/>
              </a:ext>
            </a:extLst>
          </p:cNvPr>
          <p:cNvSpPr>
            <a:spLocks noGrp="1"/>
          </p:cNvSpPr>
          <p:nvPr>
            <p:ph type="sldNum" sz="quarter" idx="12"/>
          </p:nvPr>
        </p:nvSpPr>
        <p:spPr/>
        <p:txBody>
          <a:bodyPr/>
          <a:lstStyle/>
          <a:p>
            <a:fld id="{944DE186-3112-4AB8-AF78-FDBC8ACE92CB}" type="slidenum">
              <a:rPr lang="en-US" smtClean="0">
                <a:solidFill>
                  <a:srgbClr val="FF0000"/>
                </a:solidFill>
              </a:rPr>
              <a:pPr/>
              <a:t>11</a:t>
            </a:fld>
            <a:endParaRPr lang="en-US" dirty="0">
              <a:solidFill>
                <a:srgbClr val="FF0000"/>
              </a:solidFill>
            </a:endParaRPr>
          </a:p>
        </p:txBody>
      </p:sp>
    </p:spTree>
    <p:extLst>
      <p:ext uri="{BB962C8B-B14F-4D97-AF65-F5344CB8AC3E}">
        <p14:creationId xmlns:p14="http://schemas.microsoft.com/office/powerpoint/2010/main" val="373570076"/>
      </p:ext>
    </p:extLst>
  </p:cSld>
  <p:clrMapOvr>
    <a:masterClrMapping/>
  </p:clrMapOvr>
  <p:transition spd="med">
    <p:pull/>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idx="4294967295"/>
          </p:nvPr>
        </p:nvSpPr>
        <p:spPr/>
        <p:txBody>
          <a:bodyPr anchor="t">
            <a:noAutofit/>
          </a:bodyPr>
          <a:lstStyle/>
          <a:p>
            <a:pPr eaLnBrk="1" hangingPunct="1">
              <a:defRPr/>
            </a:pPr>
            <a:r>
              <a:rPr lang="en-US" b="1" dirty="0">
                <a:latin typeface="Franklin Gothic Medium" panose="020B0603020102020204" pitchFamily="34" charset="0"/>
              </a:rPr>
              <a:t>Special Meetings</a:t>
            </a:r>
          </a:p>
        </p:txBody>
      </p:sp>
      <p:sp>
        <p:nvSpPr>
          <p:cNvPr id="66563" name="Content Placeholder 2"/>
          <p:cNvSpPr>
            <a:spLocks noGrp="1"/>
          </p:cNvSpPr>
          <p:nvPr>
            <p:ph idx="4294967295"/>
          </p:nvPr>
        </p:nvSpPr>
        <p:spPr>
          <a:xfrm>
            <a:off x="533400" y="1371600"/>
            <a:ext cx="5334000" cy="4267200"/>
          </a:xfrm>
        </p:spPr>
        <p:txBody>
          <a:bodyPr>
            <a:normAutofit fontScale="85000" lnSpcReduction="20000"/>
          </a:bodyPr>
          <a:lstStyle/>
          <a:p>
            <a:r>
              <a:rPr lang="en-US" dirty="0"/>
              <a:t>“ . . . </a:t>
            </a:r>
            <a:r>
              <a:rPr lang="en-US" altLang="en-US" dirty="0"/>
              <a:t>and the time, place, and </a:t>
            </a:r>
            <a:r>
              <a:rPr lang="en-US" altLang="en-US" b="1" u="sng" dirty="0"/>
              <a:t>purpose</a:t>
            </a:r>
            <a:r>
              <a:rPr lang="en-US" altLang="en-US" dirty="0"/>
              <a:t> of all special meetings . . .</a:t>
            </a:r>
            <a:endParaRPr lang="en-US" dirty="0"/>
          </a:p>
          <a:p>
            <a:r>
              <a:rPr lang="en-US" dirty="0"/>
              <a:t>* * * </a:t>
            </a:r>
          </a:p>
          <a:p>
            <a:r>
              <a:rPr lang="en-US" dirty="0"/>
              <a:t>A public body shall not hold a special meeting unless it gives at least twenty-four hours' advance notice to the news media that have requested notification, except in the event of an emergency requiring immediate official action.” R.C. 121.22(F).</a:t>
            </a:r>
          </a:p>
        </p:txBody>
      </p:sp>
      <p:sp>
        <p:nvSpPr>
          <p:cNvPr id="2" name="Slide Number Placeholder 1">
            <a:extLst>
              <a:ext uri="{FF2B5EF4-FFF2-40B4-BE49-F238E27FC236}">
                <a16:creationId xmlns:a16="http://schemas.microsoft.com/office/drawing/2014/main" id="{50BCC5BA-6834-45B3-9FFA-BB3DB9720CD5}"/>
              </a:ext>
            </a:extLst>
          </p:cNvPr>
          <p:cNvSpPr>
            <a:spLocks noGrp="1"/>
          </p:cNvSpPr>
          <p:nvPr>
            <p:ph type="sldNum" sz="quarter" idx="12"/>
          </p:nvPr>
        </p:nvSpPr>
        <p:spPr/>
        <p:txBody>
          <a:bodyPr/>
          <a:lstStyle/>
          <a:p>
            <a:fld id="{944DE186-3112-4AB8-AF78-FDBC8ACE92CB}" type="slidenum">
              <a:rPr lang="en-US" smtClean="0">
                <a:solidFill>
                  <a:srgbClr val="FF0000"/>
                </a:solidFill>
              </a:rPr>
              <a:pPr/>
              <a:t>12</a:t>
            </a:fld>
            <a:endParaRPr lang="en-US" dirty="0">
              <a:solidFill>
                <a:srgbClr val="FF0000"/>
              </a:solidFill>
            </a:endParaRPr>
          </a:p>
        </p:txBody>
      </p:sp>
    </p:spTree>
    <p:extLst>
      <p:ext uri="{BB962C8B-B14F-4D97-AF65-F5344CB8AC3E}">
        <p14:creationId xmlns:p14="http://schemas.microsoft.com/office/powerpoint/2010/main" val="2982668600"/>
      </p:ext>
    </p:extLst>
  </p:cSld>
  <p:clrMapOvr>
    <a:masterClrMapping/>
  </p:clrMapOvr>
  <p:transition spd="med">
    <p:pull/>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idx="4294967295"/>
          </p:nvPr>
        </p:nvSpPr>
        <p:spPr/>
        <p:txBody>
          <a:bodyPr anchor="t">
            <a:noAutofit/>
          </a:bodyPr>
          <a:lstStyle/>
          <a:p>
            <a:pPr eaLnBrk="1" hangingPunct="1">
              <a:defRPr/>
            </a:pPr>
            <a:r>
              <a:rPr lang="en-US" dirty="0"/>
              <a:t>Emergency Meetings</a:t>
            </a:r>
          </a:p>
        </p:txBody>
      </p:sp>
      <p:sp>
        <p:nvSpPr>
          <p:cNvPr id="67587" name="Content Placeholder 2"/>
          <p:cNvSpPr>
            <a:spLocks noGrp="1"/>
          </p:cNvSpPr>
          <p:nvPr>
            <p:ph idx="4294967295"/>
          </p:nvPr>
        </p:nvSpPr>
        <p:spPr>
          <a:xfrm>
            <a:off x="76200" y="1295400"/>
            <a:ext cx="5943600" cy="5410200"/>
          </a:xfrm>
        </p:spPr>
        <p:txBody>
          <a:bodyPr>
            <a:normAutofit/>
          </a:bodyPr>
          <a:lstStyle/>
          <a:p>
            <a:pPr marL="411163">
              <a:defRPr/>
            </a:pPr>
            <a:r>
              <a:rPr lang="en-US" altLang="en-US" dirty="0"/>
              <a:t>“In the event of an emergency, the member or members calling the meeting shall notify the news media that have requested notification immediately of the time, place, and purpose of the meeting.” R.C.  121.22(F).</a:t>
            </a:r>
            <a:br>
              <a:rPr lang="en-US" altLang="en-US" dirty="0"/>
            </a:br>
            <a:endParaRPr lang="en-US" altLang="en-US" dirty="0"/>
          </a:p>
        </p:txBody>
      </p:sp>
      <p:sp>
        <p:nvSpPr>
          <p:cNvPr id="2" name="Slide Number Placeholder 1">
            <a:extLst>
              <a:ext uri="{FF2B5EF4-FFF2-40B4-BE49-F238E27FC236}">
                <a16:creationId xmlns:a16="http://schemas.microsoft.com/office/drawing/2014/main" id="{E0B4D8DD-4E3D-4537-BB6B-E5EB0ADFCFAF}"/>
              </a:ext>
            </a:extLst>
          </p:cNvPr>
          <p:cNvSpPr>
            <a:spLocks noGrp="1"/>
          </p:cNvSpPr>
          <p:nvPr>
            <p:ph type="sldNum" sz="quarter" idx="12"/>
          </p:nvPr>
        </p:nvSpPr>
        <p:spPr/>
        <p:txBody>
          <a:bodyPr/>
          <a:lstStyle/>
          <a:p>
            <a:fld id="{944DE186-3112-4AB8-AF78-FDBC8ACE92CB}" type="slidenum">
              <a:rPr lang="en-US" smtClean="0">
                <a:solidFill>
                  <a:srgbClr val="FF0000"/>
                </a:solidFill>
              </a:rPr>
              <a:pPr/>
              <a:t>13</a:t>
            </a:fld>
            <a:endParaRPr lang="en-US" dirty="0">
              <a:solidFill>
                <a:srgbClr val="FF0000"/>
              </a:solidFill>
            </a:endParaRPr>
          </a:p>
        </p:txBody>
      </p:sp>
    </p:spTree>
    <p:extLst>
      <p:ext uri="{BB962C8B-B14F-4D97-AF65-F5344CB8AC3E}">
        <p14:creationId xmlns:p14="http://schemas.microsoft.com/office/powerpoint/2010/main" val="2402831009"/>
      </p:ext>
    </p:extLst>
  </p:cSld>
  <p:clrMapOvr>
    <a:masterClrMapping/>
  </p:clrMapOvr>
  <p:transition spd="med">
    <p:pull/>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idx="4294967295"/>
          </p:nvPr>
        </p:nvSpPr>
        <p:spPr>
          <a:xfrm>
            <a:off x="304800" y="152400"/>
            <a:ext cx="6477000" cy="944562"/>
          </a:xfrm>
        </p:spPr>
        <p:txBody>
          <a:bodyPr anchor="t">
            <a:noAutofit/>
          </a:bodyPr>
          <a:lstStyle/>
          <a:p>
            <a:pPr eaLnBrk="1" hangingPunct="1">
              <a:defRPr/>
            </a:pPr>
            <a:r>
              <a:rPr lang="en-US" dirty="0"/>
              <a:t>Presumption of Public Meetings</a:t>
            </a:r>
          </a:p>
        </p:txBody>
      </p:sp>
      <p:sp>
        <p:nvSpPr>
          <p:cNvPr id="62467" name="Content Placeholder 2"/>
          <p:cNvSpPr>
            <a:spLocks noGrp="1"/>
          </p:cNvSpPr>
          <p:nvPr>
            <p:ph idx="4294967295"/>
          </p:nvPr>
        </p:nvSpPr>
        <p:spPr>
          <a:xfrm>
            <a:off x="533400" y="1447800"/>
            <a:ext cx="5715000" cy="4683125"/>
          </a:xfrm>
        </p:spPr>
        <p:txBody>
          <a:bodyPr>
            <a:normAutofit fontScale="85000" lnSpcReduction="10000"/>
          </a:bodyPr>
          <a:lstStyle/>
          <a:p>
            <a:pPr marL="411163">
              <a:defRPr/>
            </a:pPr>
            <a:r>
              <a:rPr lang="en-US" dirty="0"/>
              <a:t>“</a:t>
            </a:r>
            <a:r>
              <a:rPr lang="en-US" b="1" u="sng" dirty="0"/>
              <a:t>All meetings </a:t>
            </a:r>
            <a:r>
              <a:rPr lang="en-US" dirty="0"/>
              <a:t>of any public body are declared to be public meetings open to the public at all times. A member of a public body </a:t>
            </a:r>
            <a:r>
              <a:rPr lang="en-US" b="1" u="sng" dirty="0"/>
              <a:t>shall be present in person </a:t>
            </a:r>
            <a:r>
              <a:rPr lang="en-US" dirty="0"/>
              <a:t>at a meeting open to the public </a:t>
            </a:r>
            <a:r>
              <a:rPr lang="en-US" b="1" u="sng" dirty="0"/>
              <a:t>to be considered present or to vote</a:t>
            </a:r>
            <a:r>
              <a:rPr lang="en-US" dirty="0"/>
              <a:t> at the meeting and for purposes of determining whether a quorum is present at the meeting.” R.C. § 121.22(C).</a:t>
            </a:r>
          </a:p>
          <a:p>
            <a:pPr marL="68263" indent="0" eaLnBrk="1" hangingPunct="1">
              <a:buFont typeface="Wingdings" panose="05000000000000000000" pitchFamily="2" charset="2"/>
              <a:buNone/>
              <a:defRPr/>
            </a:pPr>
            <a:br>
              <a:rPr lang="en-US" dirty="0"/>
            </a:br>
            <a:endParaRPr lang="en-US" dirty="0"/>
          </a:p>
        </p:txBody>
      </p:sp>
      <p:sp>
        <p:nvSpPr>
          <p:cNvPr id="2" name="Slide Number Placeholder 1">
            <a:extLst>
              <a:ext uri="{FF2B5EF4-FFF2-40B4-BE49-F238E27FC236}">
                <a16:creationId xmlns:a16="http://schemas.microsoft.com/office/drawing/2014/main" id="{83F9BF83-AD25-4699-AC50-9FB4BAA4BF2C}"/>
              </a:ext>
            </a:extLst>
          </p:cNvPr>
          <p:cNvSpPr>
            <a:spLocks noGrp="1"/>
          </p:cNvSpPr>
          <p:nvPr>
            <p:ph type="sldNum" sz="quarter" idx="12"/>
          </p:nvPr>
        </p:nvSpPr>
        <p:spPr/>
        <p:txBody>
          <a:bodyPr/>
          <a:lstStyle/>
          <a:p>
            <a:fld id="{944DE186-3112-4AB8-AF78-FDBC8ACE92CB}" type="slidenum">
              <a:rPr lang="en-US" smtClean="0">
                <a:solidFill>
                  <a:srgbClr val="FF0000"/>
                </a:solidFill>
              </a:rPr>
              <a:pPr/>
              <a:t>14</a:t>
            </a:fld>
            <a:endParaRPr lang="en-US" dirty="0">
              <a:solidFill>
                <a:srgbClr val="FF0000"/>
              </a:solidFill>
            </a:endParaRPr>
          </a:p>
        </p:txBody>
      </p:sp>
    </p:spTree>
    <p:extLst>
      <p:ext uri="{BB962C8B-B14F-4D97-AF65-F5344CB8AC3E}">
        <p14:creationId xmlns:p14="http://schemas.microsoft.com/office/powerpoint/2010/main" val="4102576030"/>
      </p:ext>
    </p:extLst>
  </p:cSld>
  <p:clrMapOvr>
    <a:masterClrMapping/>
  </p:clrMapOvr>
  <p:transition spd="med">
    <p:pull/>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A25F032-1EEB-432F-A5CB-2FBA5EA41404}"/>
              </a:ext>
            </a:extLst>
          </p:cNvPr>
          <p:cNvSpPr>
            <a:spLocks noGrp="1"/>
          </p:cNvSpPr>
          <p:nvPr>
            <p:ph type="sldNum" sz="quarter" idx="12"/>
          </p:nvPr>
        </p:nvSpPr>
        <p:spPr/>
        <p:txBody>
          <a:bodyPr/>
          <a:lstStyle/>
          <a:p>
            <a:fld id="{944DE186-3112-4AB8-AF78-FDBC8ACE92CB}" type="slidenum">
              <a:rPr lang="en-US" smtClean="0">
                <a:solidFill>
                  <a:srgbClr val="FF0000"/>
                </a:solidFill>
              </a:rPr>
              <a:pPr/>
              <a:t>15</a:t>
            </a:fld>
            <a:endParaRPr lang="en-US" dirty="0">
              <a:solidFill>
                <a:srgbClr val="FF0000"/>
              </a:solidFill>
            </a:endParaRPr>
          </a:p>
        </p:txBody>
      </p:sp>
      <p:pic>
        <p:nvPicPr>
          <p:cNvPr id="3" name="Picture 2">
            <a:extLst>
              <a:ext uri="{FF2B5EF4-FFF2-40B4-BE49-F238E27FC236}">
                <a16:creationId xmlns:a16="http://schemas.microsoft.com/office/drawing/2014/main" id="{5E1F06A7-D8A7-4A77-AA87-579FFF86B8D5}"/>
              </a:ext>
            </a:extLst>
          </p:cNvPr>
          <p:cNvPicPr>
            <a:picLocks noChangeAspect="1"/>
          </p:cNvPicPr>
          <p:nvPr/>
        </p:nvPicPr>
        <p:blipFill>
          <a:blip r:embed="rId2"/>
          <a:stretch>
            <a:fillRect/>
          </a:stretch>
        </p:blipFill>
        <p:spPr>
          <a:xfrm>
            <a:off x="1282923" y="792020"/>
            <a:ext cx="6578154" cy="5303980"/>
          </a:xfrm>
          <a:prstGeom prst="rect">
            <a:avLst/>
          </a:prstGeom>
        </p:spPr>
      </p:pic>
    </p:spTree>
    <p:extLst>
      <p:ext uri="{BB962C8B-B14F-4D97-AF65-F5344CB8AC3E}">
        <p14:creationId xmlns:p14="http://schemas.microsoft.com/office/powerpoint/2010/main" val="20066729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a:t>Discussing Public Business</a:t>
            </a:r>
          </a:p>
        </p:txBody>
      </p:sp>
      <p:sp>
        <p:nvSpPr>
          <p:cNvPr id="3" name="Content Placeholder 2"/>
          <p:cNvSpPr>
            <a:spLocks noGrp="1"/>
          </p:cNvSpPr>
          <p:nvPr>
            <p:ph idx="1"/>
          </p:nvPr>
        </p:nvSpPr>
        <p:spPr>
          <a:xfrm>
            <a:off x="855663" y="1219200"/>
            <a:ext cx="7429500" cy="5181600"/>
          </a:xfrm>
        </p:spPr>
        <p:txBody>
          <a:bodyPr>
            <a:noAutofit/>
          </a:bodyPr>
          <a:lstStyle/>
          <a:p>
            <a:pPr marL="0" indent="0">
              <a:buFont typeface="Wingdings" panose="05000000000000000000" pitchFamily="2" charset="2"/>
              <a:buNone/>
              <a:defRPr/>
            </a:pPr>
            <a:r>
              <a:rPr lang="en-US" sz="2600" dirty="0">
                <a:effectLst/>
              </a:rPr>
              <a:t>“Nothing in … R.C. 121.22(B)(2) expressly mandates that a ‘meeting’ occur face to face … R.C. 121.22 prohibits any private prearranged discussion of public business by a majority of the members of a public body regardless of whether the discussion occurs face to face, telephonically, by video conference, or electronically by e-mail, text, tweet, or other form of communication.”</a:t>
            </a:r>
            <a:br>
              <a:rPr lang="en-US" sz="2600" dirty="0"/>
            </a:br>
            <a:br>
              <a:rPr lang="en-US" sz="2600" dirty="0"/>
            </a:br>
            <a:r>
              <a:rPr lang="en-US" sz="2600" u="sng" dirty="0">
                <a:effectLst/>
              </a:rPr>
              <a:t>White v. King</a:t>
            </a:r>
            <a:r>
              <a:rPr lang="en-US" sz="2600" dirty="0">
                <a:effectLst/>
              </a:rPr>
              <a:t>, 147 Ohio St.3d 74, 2016-Ohio-2770, 60 N.E.3d 1234, ¶ 15 (2016)</a:t>
            </a:r>
          </a:p>
          <a:p>
            <a:pPr marL="0" indent="0">
              <a:buFont typeface="Wingdings" panose="05000000000000000000" pitchFamily="2" charset="2"/>
              <a:buNone/>
              <a:defRPr/>
            </a:pPr>
            <a:endParaRPr lang="en-US" sz="2100" dirty="0"/>
          </a:p>
        </p:txBody>
      </p:sp>
      <p:sp>
        <p:nvSpPr>
          <p:cNvPr id="4" name="Slide Number Placeholder 3">
            <a:extLst>
              <a:ext uri="{FF2B5EF4-FFF2-40B4-BE49-F238E27FC236}">
                <a16:creationId xmlns:a16="http://schemas.microsoft.com/office/drawing/2014/main" id="{50FB8AD0-507F-45A2-9754-5F65D0532D40}"/>
              </a:ext>
            </a:extLst>
          </p:cNvPr>
          <p:cNvSpPr>
            <a:spLocks noGrp="1"/>
          </p:cNvSpPr>
          <p:nvPr>
            <p:ph type="sldNum" sz="quarter" idx="12"/>
          </p:nvPr>
        </p:nvSpPr>
        <p:spPr/>
        <p:txBody>
          <a:bodyPr/>
          <a:lstStyle/>
          <a:p>
            <a:fld id="{944DE186-3112-4AB8-AF78-FDBC8ACE92CB}" type="slidenum">
              <a:rPr lang="en-US" smtClean="0">
                <a:solidFill>
                  <a:srgbClr val="FF0000"/>
                </a:solidFill>
              </a:rPr>
              <a:pPr/>
              <a:t>16</a:t>
            </a:fld>
            <a:endParaRPr lang="en-US" dirty="0">
              <a:solidFill>
                <a:srgbClr val="FF0000"/>
              </a:solidFill>
            </a:endParaRPr>
          </a:p>
        </p:txBody>
      </p:sp>
    </p:spTree>
    <p:extLst>
      <p:ext uri="{BB962C8B-B14F-4D97-AF65-F5344CB8AC3E}">
        <p14:creationId xmlns:p14="http://schemas.microsoft.com/office/powerpoint/2010/main" val="19397310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04800" y="533400"/>
            <a:ext cx="5867400" cy="646331"/>
          </a:xfrm>
          <a:prstGeom prst="rect">
            <a:avLst/>
          </a:prstGeom>
        </p:spPr>
        <p:txBody>
          <a:bodyPr wrap="square">
            <a:spAutoFit/>
          </a:bodyPr>
          <a:lstStyle/>
          <a:p>
            <a:r>
              <a:rPr lang="en-US" sz="3600" dirty="0">
                <a:ln>
                  <a:solidFill>
                    <a:srgbClr val="000000">
                      <a:lumMod val="95000"/>
                      <a:lumOff val="5000"/>
                    </a:srgbClr>
                  </a:solidFill>
                </a:ln>
                <a:solidFill>
                  <a:srgbClr val="FFFFFF">
                    <a:lumMod val="95000"/>
                  </a:srgbClr>
                </a:solidFill>
                <a:latin typeface="Franklin Gothic Medium"/>
                <a:ea typeface="+mj-ea"/>
                <a:cs typeface="+mj-cs"/>
              </a:rPr>
              <a:t>No “Round-Robin” Meetings</a:t>
            </a:r>
          </a:p>
        </p:txBody>
      </p:sp>
      <p:sp>
        <p:nvSpPr>
          <p:cNvPr id="5" name="Rectangle 4"/>
          <p:cNvSpPr/>
          <p:nvPr/>
        </p:nvSpPr>
        <p:spPr>
          <a:xfrm>
            <a:off x="457200" y="1524000"/>
            <a:ext cx="5562600" cy="4031873"/>
          </a:xfrm>
          <a:prstGeom prst="rect">
            <a:avLst/>
          </a:prstGeom>
        </p:spPr>
        <p:txBody>
          <a:bodyPr wrap="square">
            <a:spAutoFit/>
          </a:bodyPr>
          <a:lstStyle/>
          <a:p>
            <a:pPr marL="411163" lvl="0">
              <a:spcBef>
                <a:spcPct val="20000"/>
              </a:spcBef>
              <a:defRPr/>
            </a:pPr>
            <a:r>
              <a:rPr lang="en-US" sz="3200" dirty="0">
                <a:solidFill>
                  <a:srgbClr val="000000">
                    <a:lumMod val="95000"/>
                    <a:lumOff val="5000"/>
                  </a:srgbClr>
                </a:solidFill>
              </a:rPr>
              <a:t>Unless two members constitute a majority, isolated one-on-one conversations between individual members of a public body discussing business do not violate the OMA.</a:t>
            </a:r>
          </a:p>
        </p:txBody>
      </p:sp>
      <p:sp>
        <p:nvSpPr>
          <p:cNvPr id="2" name="Slide Number Placeholder 1">
            <a:extLst>
              <a:ext uri="{FF2B5EF4-FFF2-40B4-BE49-F238E27FC236}">
                <a16:creationId xmlns:a16="http://schemas.microsoft.com/office/drawing/2014/main" id="{55DE2C05-4814-479C-9CB7-BFF714CE056B}"/>
              </a:ext>
            </a:extLst>
          </p:cNvPr>
          <p:cNvSpPr>
            <a:spLocks noGrp="1"/>
          </p:cNvSpPr>
          <p:nvPr>
            <p:ph type="sldNum" sz="quarter" idx="12"/>
          </p:nvPr>
        </p:nvSpPr>
        <p:spPr/>
        <p:txBody>
          <a:bodyPr/>
          <a:lstStyle/>
          <a:p>
            <a:fld id="{944DE186-3112-4AB8-AF78-FDBC8ACE92CB}" type="slidenum">
              <a:rPr lang="en-US" smtClean="0">
                <a:solidFill>
                  <a:srgbClr val="FF0000"/>
                </a:solidFill>
              </a:rPr>
              <a:pPr/>
              <a:t>17</a:t>
            </a:fld>
            <a:endParaRPr lang="en-US" dirty="0">
              <a:solidFill>
                <a:srgbClr val="FF0000"/>
              </a:solidFill>
            </a:endParaRPr>
          </a:p>
        </p:txBody>
      </p:sp>
    </p:spTree>
    <p:extLst>
      <p:ext uri="{BB962C8B-B14F-4D97-AF65-F5344CB8AC3E}">
        <p14:creationId xmlns:p14="http://schemas.microsoft.com/office/powerpoint/2010/main" val="12201358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85800" y="762000"/>
            <a:ext cx="5389331" cy="402371"/>
          </a:xfrm>
          <a:prstGeom prst="rect">
            <a:avLst/>
          </a:prstGeom>
        </p:spPr>
      </p:pic>
      <p:sp>
        <p:nvSpPr>
          <p:cNvPr id="4" name="Rectangle 3"/>
          <p:cNvSpPr/>
          <p:nvPr/>
        </p:nvSpPr>
        <p:spPr>
          <a:xfrm>
            <a:off x="81210" y="1371600"/>
            <a:ext cx="6019800" cy="5115246"/>
          </a:xfrm>
          <a:prstGeom prst="rect">
            <a:avLst/>
          </a:prstGeom>
        </p:spPr>
        <p:txBody>
          <a:bodyPr wrap="square">
            <a:spAutoFit/>
          </a:bodyPr>
          <a:lstStyle/>
          <a:p>
            <a:pPr marL="411163" lvl="0">
              <a:spcBef>
                <a:spcPct val="20000"/>
              </a:spcBef>
              <a:defRPr/>
            </a:pPr>
            <a:r>
              <a:rPr lang="en-US" sz="3200" dirty="0">
                <a:solidFill>
                  <a:srgbClr val="000000">
                    <a:lumMod val="95000"/>
                    <a:lumOff val="5000"/>
                  </a:srgbClr>
                </a:solidFill>
              </a:rPr>
              <a:t>A public body may not circumvent the requirements of the OMA by setting up back-to-back meetings of less than a majority of its members discussing the same topic of public business.</a:t>
            </a:r>
          </a:p>
          <a:p>
            <a:pPr marL="411163" lvl="0">
              <a:spcBef>
                <a:spcPct val="20000"/>
              </a:spcBef>
              <a:defRPr/>
            </a:pPr>
            <a:r>
              <a:rPr lang="en-US" sz="3200" dirty="0">
                <a:solidFill>
                  <a:srgbClr val="000000">
                    <a:lumMod val="95000"/>
                    <a:lumOff val="5000"/>
                  </a:srgbClr>
                </a:solidFill>
              </a:rPr>
              <a:t>	Whether by telephone, 	electronic, or other 	communications like email.</a:t>
            </a:r>
          </a:p>
        </p:txBody>
      </p:sp>
      <p:sp>
        <p:nvSpPr>
          <p:cNvPr id="3" name="Slide Number Placeholder 2">
            <a:extLst>
              <a:ext uri="{FF2B5EF4-FFF2-40B4-BE49-F238E27FC236}">
                <a16:creationId xmlns:a16="http://schemas.microsoft.com/office/drawing/2014/main" id="{0F02A9A2-2B11-477B-B1B3-55B832A7C2EE}"/>
              </a:ext>
            </a:extLst>
          </p:cNvPr>
          <p:cNvSpPr>
            <a:spLocks noGrp="1"/>
          </p:cNvSpPr>
          <p:nvPr>
            <p:ph type="sldNum" sz="quarter" idx="12"/>
          </p:nvPr>
        </p:nvSpPr>
        <p:spPr/>
        <p:txBody>
          <a:bodyPr/>
          <a:lstStyle/>
          <a:p>
            <a:fld id="{944DE186-3112-4AB8-AF78-FDBC8ACE92CB}" type="slidenum">
              <a:rPr lang="en-US" smtClean="0">
                <a:solidFill>
                  <a:srgbClr val="FF0000"/>
                </a:solidFill>
              </a:rPr>
              <a:pPr/>
              <a:t>18</a:t>
            </a:fld>
            <a:endParaRPr lang="en-US" dirty="0">
              <a:solidFill>
                <a:srgbClr val="FF0000"/>
              </a:solidFill>
            </a:endParaRPr>
          </a:p>
        </p:txBody>
      </p:sp>
    </p:spTree>
    <p:extLst>
      <p:ext uri="{BB962C8B-B14F-4D97-AF65-F5344CB8AC3E}">
        <p14:creationId xmlns:p14="http://schemas.microsoft.com/office/powerpoint/2010/main" val="31643718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144438" y="228600"/>
            <a:ext cx="5486400" cy="646331"/>
          </a:xfrm>
          <a:prstGeom prst="rect">
            <a:avLst/>
          </a:prstGeom>
        </p:spPr>
        <p:txBody>
          <a:bodyPr wrap="square">
            <a:spAutoFit/>
          </a:bodyPr>
          <a:lstStyle/>
          <a:p>
            <a:r>
              <a:rPr lang="en-US" sz="3600" dirty="0">
                <a:ln>
                  <a:solidFill>
                    <a:srgbClr val="000000">
                      <a:lumMod val="95000"/>
                      <a:lumOff val="5000"/>
                    </a:srgbClr>
                  </a:solidFill>
                </a:ln>
                <a:solidFill>
                  <a:srgbClr val="FFFFFF">
                    <a:lumMod val="95000"/>
                  </a:srgbClr>
                </a:solidFill>
                <a:latin typeface="Franklin Gothic Medium"/>
                <a:ea typeface="+mj-ea"/>
                <a:cs typeface="+mj-cs"/>
              </a:rPr>
              <a:t>Open meetings (charters)</a:t>
            </a:r>
            <a:endParaRPr lang="en-US" dirty="0"/>
          </a:p>
        </p:txBody>
      </p:sp>
      <p:sp>
        <p:nvSpPr>
          <p:cNvPr id="6" name="Rectangle 5"/>
          <p:cNvSpPr/>
          <p:nvPr/>
        </p:nvSpPr>
        <p:spPr>
          <a:xfrm>
            <a:off x="381000" y="1447800"/>
            <a:ext cx="6248400" cy="4228850"/>
          </a:xfrm>
          <a:prstGeom prst="rect">
            <a:avLst/>
          </a:prstGeom>
        </p:spPr>
        <p:txBody>
          <a:bodyPr wrap="square">
            <a:spAutoFit/>
          </a:bodyPr>
          <a:lstStyle/>
          <a:p>
            <a:pPr marL="411163" lvl="0">
              <a:spcBef>
                <a:spcPct val="20000"/>
              </a:spcBef>
              <a:defRPr/>
            </a:pPr>
            <a:r>
              <a:rPr lang="en-US" sz="3200" dirty="0">
                <a:solidFill>
                  <a:srgbClr val="000000">
                    <a:lumMod val="95000"/>
                    <a:lumOff val="5000"/>
                  </a:srgbClr>
                </a:solidFill>
              </a:rPr>
              <a:t>Ohio Constitution permits “home rule” – municipalities may adopt a charter governing operation.</a:t>
            </a:r>
          </a:p>
          <a:p>
            <a:pPr marL="411163" lvl="0">
              <a:spcBef>
                <a:spcPct val="20000"/>
              </a:spcBef>
              <a:defRPr/>
            </a:pPr>
            <a:endParaRPr lang="en-US" sz="3200" dirty="0">
              <a:solidFill>
                <a:srgbClr val="000000">
                  <a:lumMod val="95000"/>
                  <a:lumOff val="5000"/>
                </a:srgbClr>
              </a:solidFill>
            </a:endParaRPr>
          </a:p>
          <a:p>
            <a:pPr marL="411163" lvl="0">
              <a:spcBef>
                <a:spcPct val="20000"/>
              </a:spcBef>
              <a:defRPr/>
            </a:pPr>
            <a:r>
              <a:rPr lang="en-US" sz="3200" dirty="0">
                <a:solidFill>
                  <a:srgbClr val="000000">
                    <a:lumMod val="95000"/>
                    <a:lumOff val="5000"/>
                  </a:srgbClr>
                </a:solidFill>
              </a:rPr>
              <a:t>A charter municipality has the right to determine by charter the manner in which its meeting will be held.</a:t>
            </a:r>
          </a:p>
        </p:txBody>
      </p:sp>
      <p:sp>
        <p:nvSpPr>
          <p:cNvPr id="2" name="Slide Number Placeholder 1">
            <a:extLst>
              <a:ext uri="{FF2B5EF4-FFF2-40B4-BE49-F238E27FC236}">
                <a16:creationId xmlns:a16="http://schemas.microsoft.com/office/drawing/2014/main" id="{620C4C35-DB17-47DA-B7DD-55E38BDD37C0}"/>
              </a:ext>
            </a:extLst>
          </p:cNvPr>
          <p:cNvSpPr>
            <a:spLocks noGrp="1"/>
          </p:cNvSpPr>
          <p:nvPr>
            <p:ph type="sldNum" sz="quarter" idx="12"/>
          </p:nvPr>
        </p:nvSpPr>
        <p:spPr/>
        <p:txBody>
          <a:bodyPr/>
          <a:lstStyle/>
          <a:p>
            <a:fld id="{944DE186-3112-4AB8-AF78-FDBC8ACE92CB}" type="slidenum">
              <a:rPr lang="en-US" smtClean="0">
                <a:solidFill>
                  <a:srgbClr val="FF0000"/>
                </a:solidFill>
              </a:rPr>
              <a:pPr/>
              <a:t>19</a:t>
            </a:fld>
            <a:endParaRPr lang="en-US" dirty="0">
              <a:solidFill>
                <a:srgbClr val="FF0000"/>
              </a:solidFill>
            </a:endParaRPr>
          </a:p>
        </p:txBody>
      </p:sp>
    </p:spTree>
    <p:extLst>
      <p:ext uri="{BB962C8B-B14F-4D97-AF65-F5344CB8AC3E}">
        <p14:creationId xmlns:p14="http://schemas.microsoft.com/office/powerpoint/2010/main" val="16143167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a:spLocks noGrp="1"/>
          </p:cNvSpPr>
          <p:nvPr>
            <p:ph type="ctrTitle" idx="4294967295"/>
          </p:nvPr>
        </p:nvSpPr>
        <p:spPr>
          <a:xfrm>
            <a:off x="-762000" y="2133600"/>
            <a:ext cx="8077200" cy="1975105"/>
          </a:xfrm>
        </p:spPr>
        <p:txBody>
          <a:bodyPr anchor="t">
            <a:noAutofit/>
          </a:bodyPr>
          <a:lstStyle/>
          <a:p>
            <a:pPr marR="9144" eaLnBrk="1" fontAlgn="auto" hangingPunct="1">
              <a:spcAft>
                <a:spcPts val="0"/>
              </a:spcAft>
              <a:defRPr/>
            </a:pPr>
            <a:r>
              <a:rPr lang="en-US" sz="4400" dirty="0">
                <a:ln w="0"/>
                <a:solidFill>
                  <a:schemeClr val="tx1"/>
                </a:solidFill>
                <a:effectLst>
                  <a:outerShdw blurRad="38100" dist="19050" dir="2700000" algn="tl" rotWithShape="0">
                    <a:schemeClr val="dk1">
                      <a:alpha val="40000"/>
                    </a:schemeClr>
                  </a:outerShdw>
                </a:effectLst>
              </a:rPr>
              <a:t>OPEN MEETINGS ACT</a:t>
            </a:r>
            <a:br>
              <a:rPr lang="en-US" sz="4000" dirty="0">
                <a:ln w="0"/>
                <a:solidFill>
                  <a:schemeClr val="tx1"/>
                </a:solidFill>
                <a:effectLst>
                  <a:outerShdw blurRad="38100" dist="19050" dir="2700000" algn="tl" rotWithShape="0">
                    <a:schemeClr val="dk1">
                      <a:alpha val="40000"/>
                    </a:schemeClr>
                  </a:outerShdw>
                </a:effectLst>
              </a:rPr>
            </a:br>
            <a:r>
              <a:rPr lang="en-US" sz="4000" dirty="0">
                <a:ln w="0"/>
                <a:solidFill>
                  <a:schemeClr val="tx1"/>
                </a:solidFill>
                <a:effectLst>
                  <a:outerShdw blurRad="38100" dist="19050" dir="2700000" algn="tl" rotWithShape="0">
                    <a:schemeClr val="dk1">
                      <a:alpha val="40000"/>
                    </a:schemeClr>
                  </a:outerShdw>
                </a:effectLst>
              </a:rPr>
              <a:t>Ohio </a:t>
            </a:r>
            <a:r>
              <a:rPr lang="en-US" dirty="0">
                <a:ln w="0"/>
                <a:solidFill>
                  <a:schemeClr val="tx1"/>
                </a:solidFill>
                <a:effectLst>
                  <a:outerShdw blurRad="38100" dist="19050" dir="2700000" algn="tl" rotWithShape="0">
                    <a:schemeClr val="dk1">
                      <a:alpha val="40000"/>
                    </a:schemeClr>
                  </a:outerShdw>
                </a:effectLst>
              </a:rPr>
              <a:t>Revised Code</a:t>
            </a:r>
            <a:br>
              <a:rPr lang="en-US" dirty="0">
                <a:ln w="0"/>
                <a:solidFill>
                  <a:schemeClr val="tx1"/>
                </a:solidFill>
                <a:effectLst>
                  <a:outerShdw blurRad="38100" dist="19050" dir="2700000" algn="tl" rotWithShape="0">
                    <a:schemeClr val="dk1">
                      <a:alpha val="40000"/>
                    </a:schemeClr>
                  </a:outerShdw>
                </a:effectLst>
              </a:rPr>
            </a:br>
            <a:r>
              <a:rPr lang="en-US" dirty="0">
                <a:ln w="0"/>
                <a:solidFill>
                  <a:schemeClr val="tx1"/>
                </a:solidFill>
                <a:effectLst>
                  <a:outerShdw blurRad="38100" dist="19050" dir="2700000" algn="tl" rotWithShape="0">
                    <a:schemeClr val="dk1">
                      <a:alpha val="40000"/>
                    </a:schemeClr>
                  </a:outerShdw>
                </a:effectLst>
              </a:rPr>
              <a:t>Section 121.22</a:t>
            </a:r>
            <a:br>
              <a:rPr lang="en-US" sz="4000" dirty="0">
                <a:ln w="0"/>
                <a:solidFill>
                  <a:schemeClr val="tx1"/>
                </a:solidFill>
                <a:effectLst>
                  <a:outerShdw blurRad="38100" dist="19050" dir="2700000" algn="tl" rotWithShape="0">
                    <a:schemeClr val="dk1">
                      <a:alpha val="40000"/>
                    </a:schemeClr>
                  </a:outerShdw>
                </a:effectLst>
              </a:rPr>
            </a:br>
            <a:endParaRPr lang="en-US" sz="4000" dirty="0">
              <a:ln w="0"/>
              <a:solidFill>
                <a:schemeClr val="tx1"/>
              </a:solidFill>
              <a:effectLst>
                <a:outerShdw blurRad="38100" dist="19050" dir="2700000" algn="tl" rotWithShape="0">
                  <a:schemeClr val="dk1">
                    <a:alpha val="40000"/>
                  </a:schemeClr>
                </a:outerShdw>
              </a:effectLst>
            </a:endParaRPr>
          </a:p>
        </p:txBody>
      </p:sp>
      <p:sp>
        <p:nvSpPr>
          <p:cNvPr id="57347" name="Subtitle 2"/>
          <p:cNvSpPr>
            <a:spLocks noGrp="1"/>
          </p:cNvSpPr>
          <p:nvPr>
            <p:ph type="subTitle" idx="4294967295"/>
          </p:nvPr>
        </p:nvSpPr>
        <p:spPr>
          <a:xfrm>
            <a:off x="228600" y="5029200"/>
            <a:ext cx="8229600" cy="1343025"/>
          </a:xfrm>
        </p:spPr>
        <p:txBody>
          <a:bodyPr lIns="100584" anchor="b">
            <a:normAutofit/>
          </a:bodyPr>
          <a:lstStyle/>
          <a:p>
            <a:pPr marL="0" indent="0" eaLnBrk="1" hangingPunct="1">
              <a:spcBef>
                <a:spcPct val="0"/>
              </a:spcBef>
              <a:buFont typeface="Arial" panose="020B0604020202020204" pitchFamily="34" charset="0"/>
              <a:buNone/>
              <a:defRPr/>
            </a:pPr>
            <a:r>
              <a:rPr lang="en-US" sz="2200" dirty="0"/>
              <a:t>Presented by</a:t>
            </a:r>
          </a:p>
          <a:p>
            <a:pPr marL="0" indent="0" eaLnBrk="1" hangingPunct="1">
              <a:spcBef>
                <a:spcPct val="0"/>
              </a:spcBef>
              <a:buFont typeface="Arial" panose="020B0604020202020204" pitchFamily="34" charset="0"/>
              <a:buNone/>
              <a:defRPr/>
            </a:pPr>
            <a:r>
              <a:rPr lang="en-US" sz="3600" dirty="0"/>
              <a:t>John Lysenko</a:t>
            </a:r>
          </a:p>
          <a:p>
            <a:pPr marL="0" indent="0" eaLnBrk="1" hangingPunct="1">
              <a:spcBef>
                <a:spcPct val="0"/>
              </a:spcBef>
              <a:buFont typeface="Arial" panose="020B0604020202020204" pitchFamily="34" charset="0"/>
              <a:buNone/>
              <a:defRPr/>
            </a:pPr>
            <a:r>
              <a:rPr lang="en-US" sz="2200" dirty="0"/>
              <a:t>Assistant Prosecuting Attorney ~ Civil Division</a:t>
            </a:r>
          </a:p>
        </p:txBody>
      </p:sp>
      <p:sp>
        <p:nvSpPr>
          <p:cNvPr id="2" name="Slide Number Placeholder 1">
            <a:extLst>
              <a:ext uri="{FF2B5EF4-FFF2-40B4-BE49-F238E27FC236}">
                <a16:creationId xmlns:a16="http://schemas.microsoft.com/office/drawing/2014/main" id="{6B808425-A4B3-4356-8785-961BB44B70F8}"/>
              </a:ext>
            </a:extLst>
          </p:cNvPr>
          <p:cNvSpPr>
            <a:spLocks noGrp="1"/>
          </p:cNvSpPr>
          <p:nvPr>
            <p:ph type="sldNum" sz="quarter" idx="12"/>
          </p:nvPr>
        </p:nvSpPr>
        <p:spPr/>
        <p:txBody>
          <a:bodyPr/>
          <a:lstStyle/>
          <a:p>
            <a:fld id="{944DE186-3112-4AB8-AF78-FDBC8ACE92CB}" type="slidenum">
              <a:rPr lang="en-US" smtClean="0">
                <a:solidFill>
                  <a:srgbClr val="FF0000"/>
                </a:solidFill>
              </a:rPr>
              <a:pPr/>
              <a:t>2</a:t>
            </a:fld>
            <a:endParaRPr lang="en-US" dirty="0">
              <a:solidFill>
                <a:srgbClr val="FF0000"/>
              </a:solidFill>
            </a:endParaRPr>
          </a:p>
        </p:txBody>
      </p:sp>
    </p:spTree>
    <p:extLst>
      <p:ext uri="{BB962C8B-B14F-4D97-AF65-F5344CB8AC3E}">
        <p14:creationId xmlns:p14="http://schemas.microsoft.com/office/powerpoint/2010/main" val="4210060863"/>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0"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p:txBody>
          <a:bodyPr anchor="t">
            <a:noAutofit/>
          </a:bodyPr>
          <a:lstStyle/>
          <a:p>
            <a:pPr eaLnBrk="1" hangingPunct="1">
              <a:defRPr/>
            </a:pPr>
            <a:r>
              <a:rPr lang="en-US" dirty="0"/>
              <a:t>Open meetings (charters)</a:t>
            </a:r>
          </a:p>
        </p:txBody>
      </p:sp>
      <p:sp>
        <p:nvSpPr>
          <p:cNvPr id="63491" name="Content Placeholder 2"/>
          <p:cNvSpPr>
            <a:spLocks noGrp="1"/>
          </p:cNvSpPr>
          <p:nvPr>
            <p:ph idx="4294967295"/>
          </p:nvPr>
        </p:nvSpPr>
        <p:spPr>
          <a:xfrm>
            <a:off x="533400" y="1600200"/>
            <a:ext cx="5410200" cy="4835525"/>
          </a:xfrm>
        </p:spPr>
        <p:txBody>
          <a:bodyPr>
            <a:normAutofit fontScale="92500" lnSpcReduction="10000"/>
          </a:bodyPr>
          <a:lstStyle/>
          <a:p>
            <a:pPr marL="411163" eaLnBrk="1" hangingPunct="1">
              <a:defRPr/>
            </a:pPr>
            <a:r>
              <a:rPr lang="en-US" dirty="0"/>
              <a:t>For charter municipalities, charter provisions for open meetings prevail over state statutes.</a:t>
            </a:r>
          </a:p>
          <a:p>
            <a:pPr marL="411163" eaLnBrk="1" hangingPunct="1">
              <a:defRPr/>
            </a:pPr>
            <a:endParaRPr lang="en-US" dirty="0"/>
          </a:p>
          <a:p>
            <a:pPr lvl="1" eaLnBrk="1" hangingPunct="1">
              <a:defRPr/>
            </a:pPr>
            <a:r>
              <a:rPr lang="en-US" u="sng" dirty="0"/>
              <a:t>State, ex rel. Craft v. Schisler</a:t>
            </a:r>
            <a:r>
              <a:rPr lang="en-US" dirty="0"/>
              <a:t>, 40 Ohio St.3d 149 (1988); </a:t>
            </a:r>
            <a:r>
              <a:rPr lang="en-US" i="1" dirty="0"/>
              <a:t>see also </a:t>
            </a:r>
            <a:r>
              <a:rPr lang="en-US" u="sng" dirty="0"/>
              <a:t>Schweikert v. Bianchi, et al.</a:t>
            </a:r>
            <a:r>
              <a:rPr lang="en-US" dirty="0"/>
              <a:t>, Summit Cty.C.P., Case No. CV-2021-09-2883 (a city charter may exempt certain city committees from adherence to 121.22)</a:t>
            </a:r>
          </a:p>
        </p:txBody>
      </p:sp>
      <p:sp>
        <p:nvSpPr>
          <p:cNvPr id="3" name="Slide Number Placeholder 2">
            <a:extLst>
              <a:ext uri="{FF2B5EF4-FFF2-40B4-BE49-F238E27FC236}">
                <a16:creationId xmlns:a16="http://schemas.microsoft.com/office/drawing/2014/main" id="{C393E71A-268F-44E5-8652-E6BF3D546384}"/>
              </a:ext>
            </a:extLst>
          </p:cNvPr>
          <p:cNvSpPr>
            <a:spLocks noGrp="1"/>
          </p:cNvSpPr>
          <p:nvPr>
            <p:ph type="sldNum" sz="quarter" idx="12"/>
          </p:nvPr>
        </p:nvSpPr>
        <p:spPr/>
        <p:txBody>
          <a:bodyPr/>
          <a:lstStyle/>
          <a:p>
            <a:fld id="{944DE186-3112-4AB8-AF78-FDBC8ACE92CB}" type="slidenum">
              <a:rPr lang="en-US" smtClean="0">
                <a:solidFill>
                  <a:srgbClr val="FF0000"/>
                </a:solidFill>
              </a:rPr>
              <a:pPr/>
              <a:t>20</a:t>
            </a:fld>
            <a:endParaRPr lang="en-US" dirty="0">
              <a:solidFill>
                <a:srgbClr val="FF0000"/>
              </a:solidFill>
            </a:endParaRPr>
          </a:p>
        </p:txBody>
      </p:sp>
    </p:spTree>
    <p:extLst>
      <p:ext uri="{BB962C8B-B14F-4D97-AF65-F5344CB8AC3E}">
        <p14:creationId xmlns:p14="http://schemas.microsoft.com/office/powerpoint/2010/main" val="1142414063"/>
      </p:ext>
    </p:extLst>
  </p:cSld>
  <p:clrMapOvr>
    <a:masterClrMapping/>
  </p:clrMapOvr>
  <p:transition spd="med">
    <p:pull/>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F48ED9F-6514-4BA2-9C2B-D7098B61A53F}"/>
              </a:ext>
            </a:extLst>
          </p:cNvPr>
          <p:cNvPicPr>
            <a:picLocks noChangeAspect="1"/>
          </p:cNvPicPr>
          <p:nvPr/>
        </p:nvPicPr>
        <p:blipFill>
          <a:blip r:embed="rId2"/>
          <a:stretch>
            <a:fillRect/>
          </a:stretch>
        </p:blipFill>
        <p:spPr>
          <a:xfrm>
            <a:off x="762000" y="1714500"/>
            <a:ext cx="4762500" cy="3429000"/>
          </a:xfrm>
          <a:prstGeom prst="rect">
            <a:avLst/>
          </a:prstGeom>
        </p:spPr>
      </p:pic>
      <p:sp>
        <p:nvSpPr>
          <p:cNvPr id="3" name="Slide Number Placeholder 2">
            <a:extLst>
              <a:ext uri="{FF2B5EF4-FFF2-40B4-BE49-F238E27FC236}">
                <a16:creationId xmlns:a16="http://schemas.microsoft.com/office/drawing/2014/main" id="{3DBA0859-0031-49DB-A1B4-FE015C233D9D}"/>
              </a:ext>
            </a:extLst>
          </p:cNvPr>
          <p:cNvSpPr>
            <a:spLocks noGrp="1"/>
          </p:cNvSpPr>
          <p:nvPr>
            <p:ph type="sldNum" sz="quarter" idx="12"/>
          </p:nvPr>
        </p:nvSpPr>
        <p:spPr/>
        <p:txBody>
          <a:bodyPr/>
          <a:lstStyle/>
          <a:p>
            <a:fld id="{944DE186-3112-4AB8-AF78-FDBC8ACE92CB}" type="slidenum">
              <a:rPr lang="en-US" smtClean="0">
                <a:solidFill>
                  <a:srgbClr val="FF0000"/>
                </a:solidFill>
              </a:rPr>
              <a:pPr/>
              <a:t>21</a:t>
            </a:fld>
            <a:endParaRPr lang="en-US" dirty="0">
              <a:solidFill>
                <a:srgbClr val="FF0000"/>
              </a:solidFill>
            </a:endParaRPr>
          </a:p>
        </p:txBody>
      </p:sp>
    </p:spTree>
    <p:extLst>
      <p:ext uri="{BB962C8B-B14F-4D97-AF65-F5344CB8AC3E}">
        <p14:creationId xmlns:p14="http://schemas.microsoft.com/office/powerpoint/2010/main" val="10075588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p:txBody>
          <a:bodyPr anchor="t">
            <a:noAutofit/>
          </a:bodyPr>
          <a:lstStyle/>
          <a:p>
            <a:pPr eaLnBrk="1" hangingPunct="1">
              <a:defRPr/>
            </a:pPr>
            <a:r>
              <a:rPr lang="en-US" dirty="0"/>
              <a:t>Public Participation</a:t>
            </a:r>
          </a:p>
        </p:txBody>
      </p:sp>
      <p:sp>
        <p:nvSpPr>
          <p:cNvPr id="63491" name="Content Placeholder 2"/>
          <p:cNvSpPr>
            <a:spLocks noGrp="1"/>
          </p:cNvSpPr>
          <p:nvPr>
            <p:ph idx="4294967295"/>
          </p:nvPr>
        </p:nvSpPr>
        <p:spPr>
          <a:xfrm>
            <a:off x="381000" y="1143000"/>
            <a:ext cx="5791200" cy="5334000"/>
          </a:xfrm>
        </p:spPr>
        <p:txBody>
          <a:bodyPr>
            <a:normAutofit fontScale="70000" lnSpcReduction="20000"/>
          </a:bodyPr>
          <a:lstStyle/>
          <a:p>
            <a:pPr marL="411163">
              <a:defRPr/>
            </a:pPr>
            <a:r>
              <a:rPr lang="en-US" dirty="0"/>
              <a:t>“R.C. 121.22 does not require that a public body provide the public with an opportunity to comment at its meetings . . ..”</a:t>
            </a:r>
          </a:p>
          <a:p>
            <a:pPr marL="411163">
              <a:defRPr/>
            </a:pPr>
            <a:br>
              <a:rPr lang="en-US" dirty="0"/>
            </a:br>
            <a:r>
              <a:rPr lang="en-US" dirty="0"/>
              <a:t>BUT</a:t>
            </a:r>
          </a:p>
          <a:p>
            <a:pPr marL="411163" eaLnBrk="1" hangingPunct="1">
              <a:defRPr/>
            </a:pPr>
            <a:endParaRPr lang="en-US" dirty="0"/>
          </a:p>
          <a:p>
            <a:pPr marL="411163">
              <a:defRPr/>
            </a:pPr>
            <a:r>
              <a:rPr lang="en-US" dirty="0"/>
              <a:t>“If the public body does, however, choose to allow public participation, such participation is subject to the protections of the First and Fourteenth Amendments to the Constitution.” [content-neutral, etc.]</a:t>
            </a:r>
          </a:p>
          <a:p>
            <a:pPr marL="411163">
              <a:defRPr/>
            </a:pPr>
            <a:endParaRPr lang="en-US" dirty="0"/>
          </a:p>
          <a:p>
            <a:pPr marL="411163">
              <a:defRPr/>
            </a:pPr>
            <a:r>
              <a:rPr lang="en-US" u="sng" dirty="0"/>
              <a:t>Black v. Mecca Twp. Bd. of Trustees</a:t>
            </a:r>
            <a:r>
              <a:rPr lang="en-US" dirty="0"/>
              <a:t>, 91 Ohio App.3d 351, 356, 632 N.E.2d 923, 926 (11th Dist.1993)</a:t>
            </a:r>
          </a:p>
        </p:txBody>
      </p:sp>
      <p:sp>
        <p:nvSpPr>
          <p:cNvPr id="3" name="Slide Number Placeholder 2">
            <a:extLst>
              <a:ext uri="{FF2B5EF4-FFF2-40B4-BE49-F238E27FC236}">
                <a16:creationId xmlns:a16="http://schemas.microsoft.com/office/drawing/2014/main" id="{3D827034-24AD-4538-9803-7DBAC2B50C96}"/>
              </a:ext>
            </a:extLst>
          </p:cNvPr>
          <p:cNvSpPr>
            <a:spLocks noGrp="1"/>
          </p:cNvSpPr>
          <p:nvPr>
            <p:ph type="sldNum" sz="quarter" idx="12"/>
          </p:nvPr>
        </p:nvSpPr>
        <p:spPr/>
        <p:txBody>
          <a:bodyPr/>
          <a:lstStyle/>
          <a:p>
            <a:fld id="{944DE186-3112-4AB8-AF78-FDBC8ACE92CB}" type="slidenum">
              <a:rPr lang="en-US" smtClean="0">
                <a:solidFill>
                  <a:srgbClr val="FF0000"/>
                </a:solidFill>
              </a:rPr>
              <a:pPr/>
              <a:t>22</a:t>
            </a:fld>
            <a:endParaRPr lang="en-US" dirty="0">
              <a:solidFill>
                <a:srgbClr val="FF0000"/>
              </a:solidFill>
            </a:endParaRPr>
          </a:p>
        </p:txBody>
      </p:sp>
    </p:spTree>
    <p:extLst>
      <p:ext uri="{BB962C8B-B14F-4D97-AF65-F5344CB8AC3E}">
        <p14:creationId xmlns:p14="http://schemas.microsoft.com/office/powerpoint/2010/main" val="4178481137"/>
      </p:ext>
    </p:extLst>
  </p:cSld>
  <p:clrMapOvr>
    <a:masterClrMapping/>
  </p:clrMapOvr>
  <p:transition spd="med">
    <p:pull/>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p:txBody>
          <a:bodyPr anchor="t">
            <a:noAutofit/>
          </a:bodyPr>
          <a:lstStyle/>
          <a:p>
            <a:pPr eaLnBrk="1" hangingPunct="1">
              <a:defRPr/>
            </a:pPr>
            <a:r>
              <a:rPr lang="en-US" dirty="0"/>
              <a:t>Public Participation</a:t>
            </a:r>
          </a:p>
        </p:txBody>
      </p:sp>
      <p:sp>
        <p:nvSpPr>
          <p:cNvPr id="63491" name="Content Placeholder 2"/>
          <p:cNvSpPr>
            <a:spLocks noGrp="1"/>
          </p:cNvSpPr>
          <p:nvPr>
            <p:ph idx="4294967295"/>
          </p:nvPr>
        </p:nvSpPr>
        <p:spPr>
          <a:xfrm>
            <a:off x="457200" y="1066800"/>
            <a:ext cx="6172200" cy="5368925"/>
          </a:xfrm>
        </p:spPr>
        <p:txBody>
          <a:bodyPr>
            <a:normAutofit/>
          </a:bodyPr>
          <a:lstStyle/>
          <a:p>
            <a:pPr marL="411163">
              <a:defRPr/>
            </a:pPr>
            <a:r>
              <a:rPr lang="en-US" dirty="0"/>
              <a:t>“[A] public body may not absolutely prohibit the [audio or] video recording of its meetings, though it may adopt reasonable regulations.”</a:t>
            </a:r>
            <a:br>
              <a:rPr lang="en-US" dirty="0"/>
            </a:br>
            <a:br>
              <a:rPr lang="en-US" dirty="0"/>
            </a:br>
            <a:r>
              <a:rPr lang="en-US" u="sng" dirty="0"/>
              <a:t>McVey v. Carthage Twp. Trustees</a:t>
            </a:r>
            <a:r>
              <a:rPr lang="en-US" dirty="0"/>
              <a:t>, 4th Dist. Athens No. 04CA44, 2005-Ohio-2869, ¶ 3</a:t>
            </a:r>
          </a:p>
          <a:p>
            <a:pPr marL="411163" eaLnBrk="1" hangingPunct="1">
              <a:defRPr/>
            </a:pPr>
            <a:endParaRPr lang="en-US" dirty="0"/>
          </a:p>
        </p:txBody>
      </p:sp>
      <p:sp>
        <p:nvSpPr>
          <p:cNvPr id="3" name="Slide Number Placeholder 2">
            <a:extLst>
              <a:ext uri="{FF2B5EF4-FFF2-40B4-BE49-F238E27FC236}">
                <a16:creationId xmlns:a16="http://schemas.microsoft.com/office/drawing/2014/main" id="{615406A6-4FE2-45FA-B2DE-1A1C2B062FEE}"/>
              </a:ext>
            </a:extLst>
          </p:cNvPr>
          <p:cNvSpPr>
            <a:spLocks noGrp="1"/>
          </p:cNvSpPr>
          <p:nvPr>
            <p:ph type="sldNum" sz="quarter" idx="12"/>
          </p:nvPr>
        </p:nvSpPr>
        <p:spPr/>
        <p:txBody>
          <a:bodyPr/>
          <a:lstStyle/>
          <a:p>
            <a:fld id="{944DE186-3112-4AB8-AF78-FDBC8ACE92CB}" type="slidenum">
              <a:rPr lang="en-US" smtClean="0">
                <a:solidFill>
                  <a:srgbClr val="FF0000"/>
                </a:solidFill>
              </a:rPr>
              <a:pPr/>
              <a:t>23</a:t>
            </a:fld>
            <a:endParaRPr lang="en-US" dirty="0">
              <a:solidFill>
                <a:srgbClr val="FF0000"/>
              </a:solidFill>
            </a:endParaRPr>
          </a:p>
        </p:txBody>
      </p:sp>
    </p:spTree>
    <p:extLst>
      <p:ext uri="{BB962C8B-B14F-4D97-AF65-F5344CB8AC3E}">
        <p14:creationId xmlns:p14="http://schemas.microsoft.com/office/powerpoint/2010/main" val="4188038993"/>
      </p:ext>
    </p:extLst>
  </p:cSld>
  <p:clrMapOvr>
    <a:masterClrMapping/>
  </p:clrMapOvr>
  <p:transition spd="med">
    <p:pull/>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idx="4294967295"/>
          </p:nvPr>
        </p:nvSpPr>
        <p:spPr/>
        <p:txBody>
          <a:bodyPr anchor="t">
            <a:noAutofit/>
          </a:bodyPr>
          <a:lstStyle/>
          <a:p>
            <a:pPr eaLnBrk="1" hangingPunct="1">
              <a:defRPr/>
            </a:pPr>
            <a:r>
              <a:rPr lang="en-US" dirty="0"/>
              <a:t>Exceptions</a:t>
            </a:r>
          </a:p>
        </p:txBody>
      </p:sp>
      <p:sp>
        <p:nvSpPr>
          <p:cNvPr id="65539" name="Content Placeholder 2"/>
          <p:cNvSpPr>
            <a:spLocks noGrp="1"/>
          </p:cNvSpPr>
          <p:nvPr>
            <p:ph idx="4294967295"/>
          </p:nvPr>
        </p:nvSpPr>
        <p:spPr>
          <a:xfrm>
            <a:off x="304800" y="1371600"/>
            <a:ext cx="5715000" cy="4302125"/>
          </a:xfrm>
        </p:spPr>
        <p:txBody>
          <a:bodyPr>
            <a:normAutofit/>
          </a:bodyPr>
          <a:lstStyle/>
          <a:p>
            <a:pPr marL="411163" eaLnBrk="1" hangingPunct="1">
              <a:defRPr/>
            </a:pPr>
            <a:r>
              <a:rPr lang="en-US" dirty="0"/>
              <a:t>Some public bodies may meet in private</a:t>
            </a:r>
          </a:p>
          <a:p>
            <a:pPr marL="411163" eaLnBrk="1" hangingPunct="1">
              <a:defRPr/>
            </a:pPr>
            <a:endParaRPr lang="en-US" dirty="0"/>
          </a:p>
          <a:p>
            <a:pPr marL="1268413" lvl="1" indent="-457200" eaLnBrk="1" hangingPunct="1">
              <a:buFont typeface="Arial" panose="020B0604020202020204" pitchFamily="34" charset="0"/>
              <a:buChar char="•"/>
              <a:defRPr/>
            </a:pPr>
            <a:r>
              <a:rPr lang="en-US" dirty="0"/>
              <a:t>Grand Jury;</a:t>
            </a:r>
          </a:p>
          <a:p>
            <a:pPr marL="1268413" lvl="1" indent="-457200" eaLnBrk="1" hangingPunct="1">
              <a:buFont typeface="Arial" panose="020B0604020202020204" pitchFamily="34" charset="0"/>
              <a:buChar char="•"/>
              <a:defRPr/>
            </a:pPr>
            <a:r>
              <a:rPr lang="en-US" dirty="0"/>
              <a:t>Some licensing boards; and</a:t>
            </a:r>
          </a:p>
          <a:p>
            <a:pPr marL="1268413" lvl="1" indent="-457200" eaLnBrk="1" hangingPunct="1">
              <a:buFont typeface="Arial" panose="020B0604020202020204" pitchFamily="34" charset="0"/>
              <a:buChar char="•"/>
              <a:defRPr/>
            </a:pPr>
            <a:r>
              <a:rPr lang="en-US" dirty="0"/>
              <a:t>Some professional disciplinary boards.</a:t>
            </a:r>
            <a:br>
              <a:rPr lang="en-US" dirty="0"/>
            </a:br>
            <a:endParaRPr lang="en-US" dirty="0"/>
          </a:p>
        </p:txBody>
      </p:sp>
      <p:sp>
        <p:nvSpPr>
          <p:cNvPr id="2" name="Slide Number Placeholder 1">
            <a:extLst>
              <a:ext uri="{FF2B5EF4-FFF2-40B4-BE49-F238E27FC236}">
                <a16:creationId xmlns:a16="http://schemas.microsoft.com/office/drawing/2014/main" id="{0362384C-B527-4B3B-8D73-8C782D49FE92}"/>
              </a:ext>
            </a:extLst>
          </p:cNvPr>
          <p:cNvSpPr>
            <a:spLocks noGrp="1"/>
          </p:cNvSpPr>
          <p:nvPr>
            <p:ph type="sldNum" sz="quarter" idx="12"/>
          </p:nvPr>
        </p:nvSpPr>
        <p:spPr/>
        <p:txBody>
          <a:bodyPr/>
          <a:lstStyle/>
          <a:p>
            <a:fld id="{944DE186-3112-4AB8-AF78-FDBC8ACE92CB}" type="slidenum">
              <a:rPr lang="en-US" smtClean="0">
                <a:solidFill>
                  <a:srgbClr val="FF0000"/>
                </a:solidFill>
              </a:rPr>
              <a:pPr/>
              <a:t>24</a:t>
            </a:fld>
            <a:endParaRPr lang="en-US" dirty="0">
              <a:solidFill>
                <a:srgbClr val="FF0000"/>
              </a:solidFill>
            </a:endParaRPr>
          </a:p>
        </p:txBody>
      </p:sp>
    </p:spTree>
    <p:extLst>
      <p:ext uri="{BB962C8B-B14F-4D97-AF65-F5344CB8AC3E}">
        <p14:creationId xmlns:p14="http://schemas.microsoft.com/office/powerpoint/2010/main" val="3318201714"/>
      </p:ext>
    </p:extLst>
  </p:cSld>
  <p:clrMapOvr>
    <a:masterClrMapping/>
  </p:clrMapOvr>
  <p:transition spd="med">
    <p:pull/>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idx="4294967295"/>
          </p:nvPr>
        </p:nvSpPr>
        <p:spPr/>
        <p:txBody>
          <a:bodyPr anchor="t">
            <a:noAutofit/>
          </a:bodyPr>
          <a:lstStyle/>
          <a:p>
            <a:pPr eaLnBrk="1" hangingPunct="1">
              <a:defRPr/>
            </a:pPr>
            <a:r>
              <a:rPr lang="en-US" dirty="0"/>
              <a:t>Executive Sessions</a:t>
            </a:r>
            <a:br>
              <a:rPr lang="en-US" dirty="0"/>
            </a:br>
            <a:endParaRPr lang="en-US" dirty="0"/>
          </a:p>
        </p:txBody>
      </p:sp>
      <p:sp>
        <p:nvSpPr>
          <p:cNvPr id="25603" name="Content Placeholder 2"/>
          <p:cNvSpPr>
            <a:spLocks noGrp="1"/>
          </p:cNvSpPr>
          <p:nvPr>
            <p:ph idx="4294967295"/>
          </p:nvPr>
        </p:nvSpPr>
        <p:spPr>
          <a:xfrm>
            <a:off x="685800" y="2057400"/>
            <a:ext cx="5257800" cy="3505200"/>
          </a:xfrm>
        </p:spPr>
        <p:txBody>
          <a:bodyPr>
            <a:normAutofit lnSpcReduction="10000"/>
          </a:bodyPr>
          <a:lstStyle/>
          <a:p>
            <a:pPr marL="411163" algn="ctr" eaLnBrk="1" hangingPunct="1">
              <a:lnSpc>
                <a:spcPct val="90000"/>
              </a:lnSpc>
              <a:buFont typeface="Wingdings" panose="05000000000000000000" pitchFamily="2" charset="2"/>
              <a:buNone/>
              <a:defRPr/>
            </a:pPr>
            <a:r>
              <a:rPr lang="en-US" sz="6000" b="1" u="sng" dirty="0"/>
              <a:t>Executive Session is a very formal process.</a:t>
            </a:r>
            <a:br>
              <a:rPr lang="en-US" sz="3000" dirty="0"/>
            </a:br>
            <a:endParaRPr lang="en-US" sz="3000" dirty="0"/>
          </a:p>
        </p:txBody>
      </p:sp>
      <p:sp>
        <p:nvSpPr>
          <p:cNvPr id="4" name="Slide Number Placeholder 3">
            <a:extLst>
              <a:ext uri="{FF2B5EF4-FFF2-40B4-BE49-F238E27FC236}">
                <a16:creationId xmlns:a16="http://schemas.microsoft.com/office/drawing/2014/main" id="{7FDB797F-32D3-4701-B56C-B498CB5E167F}"/>
              </a:ext>
            </a:extLst>
          </p:cNvPr>
          <p:cNvSpPr>
            <a:spLocks noGrp="1"/>
          </p:cNvSpPr>
          <p:nvPr>
            <p:ph type="sldNum" sz="quarter" idx="12"/>
          </p:nvPr>
        </p:nvSpPr>
        <p:spPr/>
        <p:txBody>
          <a:bodyPr/>
          <a:lstStyle/>
          <a:p>
            <a:fld id="{944DE186-3112-4AB8-AF78-FDBC8ACE92CB}" type="slidenum">
              <a:rPr lang="en-US" smtClean="0">
                <a:solidFill>
                  <a:srgbClr val="FF0000"/>
                </a:solidFill>
              </a:rPr>
              <a:pPr/>
              <a:t>25</a:t>
            </a:fld>
            <a:endParaRPr lang="en-US" dirty="0">
              <a:solidFill>
                <a:srgbClr val="FF0000"/>
              </a:solidFill>
            </a:endParaRPr>
          </a:p>
        </p:txBody>
      </p:sp>
    </p:spTree>
    <p:extLst>
      <p:ext uri="{BB962C8B-B14F-4D97-AF65-F5344CB8AC3E}">
        <p14:creationId xmlns:p14="http://schemas.microsoft.com/office/powerpoint/2010/main" val="1900484740"/>
      </p:ext>
    </p:extLst>
  </p:cSld>
  <p:clrMapOvr>
    <a:masterClrMapping/>
  </p:clrMapOvr>
  <p:transition spd="med">
    <p:pull/>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idx="4294967295"/>
          </p:nvPr>
        </p:nvSpPr>
        <p:spPr/>
        <p:txBody>
          <a:bodyPr anchor="t">
            <a:noAutofit/>
          </a:bodyPr>
          <a:lstStyle/>
          <a:p>
            <a:pPr eaLnBrk="1" hangingPunct="1">
              <a:defRPr/>
            </a:pPr>
            <a:r>
              <a:rPr lang="en-US" dirty="0">
                <a:solidFill>
                  <a:schemeClr val="tx1"/>
                </a:solidFill>
              </a:rPr>
              <a:t>Executive session</a:t>
            </a:r>
          </a:p>
        </p:txBody>
      </p:sp>
      <p:sp>
        <p:nvSpPr>
          <p:cNvPr id="25603" name="Content Placeholder 2"/>
          <p:cNvSpPr>
            <a:spLocks noGrp="1"/>
          </p:cNvSpPr>
          <p:nvPr>
            <p:ph idx="4294967295"/>
          </p:nvPr>
        </p:nvSpPr>
        <p:spPr>
          <a:xfrm>
            <a:off x="685800" y="1524000"/>
            <a:ext cx="5257800" cy="4648200"/>
          </a:xfrm>
        </p:spPr>
        <p:txBody>
          <a:bodyPr>
            <a:normAutofit fontScale="55000" lnSpcReduction="20000"/>
          </a:bodyPr>
          <a:lstStyle/>
          <a:p>
            <a:pPr marL="411163">
              <a:lnSpc>
                <a:spcPct val="90000"/>
              </a:lnSpc>
              <a:defRPr/>
            </a:pPr>
            <a:r>
              <a:rPr lang="en-US" sz="6000" dirty="0"/>
              <a:t>“[T]he members of a public body may hold an executive session only after a </a:t>
            </a:r>
            <a:r>
              <a:rPr lang="en-US" sz="6000" b="1" u="sng" dirty="0"/>
              <a:t>majority of a quorum </a:t>
            </a:r>
            <a:r>
              <a:rPr lang="en-US" sz="6000" dirty="0"/>
              <a:t>of the public body determines, by a </a:t>
            </a:r>
            <a:r>
              <a:rPr lang="en-US" sz="6000" b="1" u="sng" dirty="0"/>
              <a:t>roll call vote</a:t>
            </a:r>
            <a:r>
              <a:rPr lang="en-US" sz="6000" dirty="0"/>
              <a:t>, to hold an executive session and </a:t>
            </a:r>
            <a:r>
              <a:rPr lang="en-US" sz="6000" b="1" u="sng" dirty="0"/>
              <a:t>only at a regular or special meeting </a:t>
            </a:r>
            <a:r>
              <a:rPr lang="en-US" sz="6000" dirty="0"/>
              <a:t>. . ..” R.C. 121.22(G)</a:t>
            </a:r>
            <a:br>
              <a:rPr lang="en-US" sz="3000" dirty="0"/>
            </a:br>
            <a:endParaRPr lang="en-US" sz="3000" dirty="0"/>
          </a:p>
        </p:txBody>
      </p:sp>
      <p:sp>
        <p:nvSpPr>
          <p:cNvPr id="2" name="Slide Number Placeholder 1">
            <a:extLst>
              <a:ext uri="{FF2B5EF4-FFF2-40B4-BE49-F238E27FC236}">
                <a16:creationId xmlns:a16="http://schemas.microsoft.com/office/drawing/2014/main" id="{13F4C726-7186-4C10-A69E-6B2B2B0AAB42}"/>
              </a:ext>
            </a:extLst>
          </p:cNvPr>
          <p:cNvSpPr>
            <a:spLocks noGrp="1"/>
          </p:cNvSpPr>
          <p:nvPr>
            <p:ph type="sldNum" sz="quarter" idx="12"/>
          </p:nvPr>
        </p:nvSpPr>
        <p:spPr/>
        <p:txBody>
          <a:bodyPr/>
          <a:lstStyle/>
          <a:p>
            <a:fld id="{944DE186-3112-4AB8-AF78-FDBC8ACE92CB}" type="slidenum">
              <a:rPr lang="en-US" smtClean="0">
                <a:solidFill>
                  <a:srgbClr val="FF0000"/>
                </a:solidFill>
              </a:rPr>
              <a:pPr/>
              <a:t>26</a:t>
            </a:fld>
            <a:endParaRPr lang="en-US" dirty="0">
              <a:solidFill>
                <a:srgbClr val="FF0000"/>
              </a:solidFill>
            </a:endParaRPr>
          </a:p>
        </p:txBody>
      </p:sp>
    </p:spTree>
    <p:extLst>
      <p:ext uri="{BB962C8B-B14F-4D97-AF65-F5344CB8AC3E}">
        <p14:creationId xmlns:p14="http://schemas.microsoft.com/office/powerpoint/2010/main" val="1300617563"/>
      </p:ext>
    </p:extLst>
  </p:cSld>
  <p:clrMapOvr>
    <a:masterClrMapping/>
  </p:clrMapOvr>
  <p:transition spd="med">
    <p:pull/>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idx="4294967295"/>
          </p:nvPr>
        </p:nvSpPr>
        <p:spPr/>
        <p:txBody>
          <a:bodyPr anchor="t">
            <a:noAutofit/>
          </a:bodyPr>
          <a:lstStyle/>
          <a:p>
            <a:pPr eaLnBrk="1" hangingPunct="1">
              <a:defRPr/>
            </a:pPr>
            <a:r>
              <a:rPr lang="en-US" dirty="0">
                <a:solidFill>
                  <a:schemeClr val="tx1"/>
                </a:solidFill>
              </a:rPr>
              <a:t>Executive session</a:t>
            </a:r>
          </a:p>
        </p:txBody>
      </p:sp>
      <p:sp>
        <p:nvSpPr>
          <p:cNvPr id="72707" name="Content Placeholder 2"/>
          <p:cNvSpPr>
            <a:spLocks noGrp="1"/>
          </p:cNvSpPr>
          <p:nvPr>
            <p:ph idx="4294967295"/>
          </p:nvPr>
        </p:nvSpPr>
        <p:spPr>
          <a:xfrm>
            <a:off x="381000" y="1295400"/>
            <a:ext cx="5867400" cy="5334000"/>
          </a:xfrm>
        </p:spPr>
        <p:txBody>
          <a:bodyPr>
            <a:normAutofit fontScale="92500"/>
          </a:bodyPr>
          <a:lstStyle/>
          <a:p>
            <a:r>
              <a:rPr lang="en-US" sz="2800" dirty="0"/>
              <a:t>“If the executive session is to be held to consider one of the enumerated exceptions, then ‘</a:t>
            </a:r>
            <a:r>
              <a:rPr lang="en-US" sz="2800" b="1" u="sng" dirty="0"/>
              <a:t>the motion and vote to hold that executive session shall state which one or more</a:t>
            </a:r>
            <a:r>
              <a:rPr lang="en-US" sz="2800" dirty="0"/>
              <a:t>’ of those matters listed in the exceptions will be discussed . . The executive session then may be held ‘for the </a:t>
            </a:r>
            <a:r>
              <a:rPr lang="en-US" sz="2800" b="1" u="sng" dirty="0"/>
              <a:t>sole purpose </a:t>
            </a:r>
            <a:r>
              <a:rPr lang="en-US" sz="2800" dirty="0"/>
              <a:t>of the consideration of’ one of the listed exceptions.”</a:t>
            </a:r>
            <a:br>
              <a:rPr lang="en-US" sz="2800" dirty="0"/>
            </a:br>
            <a:br>
              <a:rPr lang="en-US" sz="2800" dirty="0"/>
            </a:br>
            <a:r>
              <a:rPr lang="en-US" sz="2800" u="sng" dirty="0"/>
              <a:t>Myers v. Hensley</a:t>
            </a:r>
            <a:r>
              <a:rPr lang="en-US" sz="2800" dirty="0"/>
              <a:t>, 3rd Dist. Hardin No. 6-99-02, 1999-Ohio-877.</a:t>
            </a:r>
          </a:p>
        </p:txBody>
      </p:sp>
      <p:sp>
        <p:nvSpPr>
          <p:cNvPr id="2" name="Slide Number Placeholder 1">
            <a:extLst>
              <a:ext uri="{FF2B5EF4-FFF2-40B4-BE49-F238E27FC236}">
                <a16:creationId xmlns:a16="http://schemas.microsoft.com/office/drawing/2014/main" id="{DFF2D190-972C-4E28-ABB3-350DE59D743A}"/>
              </a:ext>
            </a:extLst>
          </p:cNvPr>
          <p:cNvSpPr>
            <a:spLocks noGrp="1"/>
          </p:cNvSpPr>
          <p:nvPr>
            <p:ph type="sldNum" sz="quarter" idx="12"/>
          </p:nvPr>
        </p:nvSpPr>
        <p:spPr/>
        <p:txBody>
          <a:bodyPr/>
          <a:lstStyle/>
          <a:p>
            <a:fld id="{944DE186-3112-4AB8-AF78-FDBC8ACE92CB}" type="slidenum">
              <a:rPr lang="en-US" smtClean="0">
                <a:solidFill>
                  <a:srgbClr val="FF0000"/>
                </a:solidFill>
              </a:rPr>
              <a:pPr/>
              <a:t>27</a:t>
            </a:fld>
            <a:endParaRPr lang="en-US" dirty="0">
              <a:solidFill>
                <a:srgbClr val="FF0000"/>
              </a:solidFill>
            </a:endParaRPr>
          </a:p>
        </p:txBody>
      </p:sp>
    </p:spTree>
    <p:extLst>
      <p:ext uri="{BB962C8B-B14F-4D97-AF65-F5344CB8AC3E}">
        <p14:creationId xmlns:p14="http://schemas.microsoft.com/office/powerpoint/2010/main" val="1716159480"/>
      </p:ext>
    </p:extLst>
  </p:cSld>
  <p:clrMapOvr>
    <a:masterClrMapping/>
  </p:clrMapOvr>
  <p:transition spd="med">
    <p:pull/>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p:txBody>
          <a:bodyPr>
            <a:normAutofit fontScale="90000"/>
          </a:bodyPr>
          <a:lstStyle/>
          <a:p>
            <a:pPr eaLnBrk="1" hangingPunct="1">
              <a:defRPr/>
            </a:pPr>
            <a:r>
              <a:rPr lang="en-US" dirty="0"/>
              <a:t>The Eight (8) Reasons (R.C. 121.22(G)</a:t>
            </a:r>
          </a:p>
        </p:txBody>
      </p:sp>
      <p:sp>
        <p:nvSpPr>
          <p:cNvPr id="80899" name="Rectangle 3"/>
          <p:cNvSpPr>
            <a:spLocks noGrp="1" noChangeArrowheads="1"/>
          </p:cNvSpPr>
          <p:nvPr>
            <p:ph type="body" idx="1"/>
          </p:nvPr>
        </p:nvSpPr>
        <p:spPr>
          <a:xfrm>
            <a:off x="533400" y="1524000"/>
            <a:ext cx="5562600" cy="5105400"/>
          </a:xfrm>
        </p:spPr>
        <p:txBody>
          <a:bodyPr>
            <a:normAutofit lnSpcReduction="10000"/>
          </a:bodyPr>
          <a:lstStyle/>
          <a:p>
            <a:pPr marL="609600" indent="-609600" eaLnBrk="1" hangingPunct="1">
              <a:lnSpc>
                <a:spcPct val="90000"/>
              </a:lnSpc>
              <a:buFont typeface="Wingdings" panose="05000000000000000000" pitchFamily="2" charset="2"/>
              <a:buAutoNum type="arabicPeriod"/>
              <a:defRPr/>
            </a:pPr>
            <a:r>
              <a:rPr lang="en-US" sz="2400" dirty="0"/>
              <a:t>Personnel matters</a:t>
            </a:r>
          </a:p>
          <a:p>
            <a:pPr marL="609600" indent="-609600" eaLnBrk="1" hangingPunct="1">
              <a:lnSpc>
                <a:spcPct val="90000"/>
              </a:lnSpc>
              <a:buFont typeface="Wingdings" panose="05000000000000000000" pitchFamily="2" charset="2"/>
              <a:buAutoNum type="arabicPeriod"/>
              <a:defRPr/>
            </a:pPr>
            <a:r>
              <a:rPr lang="en-US" sz="2400" dirty="0"/>
              <a:t>Purchase of property (when confidential)</a:t>
            </a:r>
          </a:p>
          <a:p>
            <a:pPr marL="609600" indent="-609600" eaLnBrk="1" hangingPunct="1">
              <a:lnSpc>
                <a:spcPct val="90000"/>
              </a:lnSpc>
              <a:buFont typeface="Wingdings" panose="05000000000000000000" pitchFamily="2" charset="2"/>
              <a:buAutoNum type="arabicPeriod"/>
              <a:defRPr/>
            </a:pPr>
            <a:r>
              <a:rPr lang="en-US" sz="2400" dirty="0"/>
              <a:t>Consult attorney about litigation</a:t>
            </a:r>
          </a:p>
          <a:p>
            <a:pPr marL="609600" indent="-609600" eaLnBrk="1" hangingPunct="1">
              <a:lnSpc>
                <a:spcPct val="90000"/>
              </a:lnSpc>
              <a:buFont typeface="Wingdings" panose="05000000000000000000" pitchFamily="2" charset="2"/>
              <a:buAutoNum type="arabicPeriod"/>
              <a:defRPr/>
            </a:pPr>
            <a:r>
              <a:rPr lang="en-US" sz="2400" dirty="0"/>
              <a:t>Collective bargaining</a:t>
            </a:r>
          </a:p>
          <a:p>
            <a:pPr marL="609600" indent="-609600" eaLnBrk="1" hangingPunct="1">
              <a:lnSpc>
                <a:spcPct val="90000"/>
              </a:lnSpc>
              <a:buFont typeface="Wingdings" panose="05000000000000000000" pitchFamily="2" charset="2"/>
              <a:buAutoNum type="arabicPeriod"/>
              <a:defRPr/>
            </a:pPr>
            <a:r>
              <a:rPr lang="en-US" sz="2400" dirty="0"/>
              <a:t>Confidential by some specific law</a:t>
            </a:r>
          </a:p>
          <a:p>
            <a:pPr marL="609600" indent="-609600" eaLnBrk="1" hangingPunct="1">
              <a:lnSpc>
                <a:spcPct val="90000"/>
              </a:lnSpc>
              <a:buFont typeface="Wingdings" panose="05000000000000000000" pitchFamily="2" charset="2"/>
              <a:buAutoNum type="arabicPeriod"/>
              <a:defRPr/>
            </a:pPr>
            <a:r>
              <a:rPr lang="en-US" sz="2400" dirty="0"/>
              <a:t>Security matters</a:t>
            </a:r>
          </a:p>
          <a:p>
            <a:pPr marL="609600" indent="-609600" eaLnBrk="1" hangingPunct="1">
              <a:lnSpc>
                <a:spcPct val="90000"/>
              </a:lnSpc>
              <a:buFont typeface="Wingdings" panose="05000000000000000000" pitchFamily="2" charset="2"/>
              <a:buAutoNum type="arabicPeriod"/>
              <a:defRPr/>
            </a:pPr>
            <a:r>
              <a:rPr lang="en-US" sz="2400" dirty="0"/>
              <a:t>(Hospital matters)</a:t>
            </a:r>
          </a:p>
          <a:p>
            <a:pPr marL="609600" indent="-609600" eaLnBrk="1" hangingPunct="1">
              <a:lnSpc>
                <a:spcPct val="90000"/>
              </a:lnSpc>
              <a:buFont typeface="Wingdings" panose="05000000000000000000" pitchFamily="2" charset="2"/>
              <a:buAutoNum type="arabicPeriod"/>
              <a:defRPr/>
            </a:pPr>
            <a:r>
              <a:rPr lang="en-US" sz="2400" dirty="0"/>
              <a:t>Confidential information related to marketing plans, etc.</a:t>
            </a:r>
          </a:p>
          <a:p>
            <a:pPr marL="609600" indent="-609600" eaLnBrk="1" hangingPunct="1">
              <a:lnSpc>
                <a:spcPct val="90000"/>
              </a:lnSpc>
              <a:buFont typeface="Wingdings" panose="05000000000000000000" pitchFamily="2" charset="2"/>
              <a:buAutoNum type="arabicPeriod"/>
              <a:defRPr/>
            </a:pPr>
            <a:endParaRPr lang="en-US" sz="2400" dirty="0"/>
          </a:p>
          <a:p>
            <a:pPr eaLnBrk="1" hangingPunct="1">
              <a:lnSpc>
                <a:spcPct val="90000"/>
              </a:lnSpc>
              <a:defRPr/>
            </a:pPr>
            <a:r>
              <a:rPr lang="en-US" dirty="0"/>
              <a:t>That’s it! And, these are to be strictly construed.</a:t>
            </a:r>
          </a:p>
        </p:txBody>
      </p:sp>
      <p:sp>
        <p:nvSpPr>
          <p:cNvPr id="2" name="Slide Number Placeholder 1">
            <a:extLst>
              <a:ext uri="{FF2B5EF4-FFF2-40B4-BE49-F238E27FC236}">
                <a16:creationId xmlns:a16="http://schemas.microsoft.com/office/drawing/2014/main" id="{AED9318A-AE19-482D-AB47-A0C63F667FD9}"/>
              </a:ext>
            </a:extLst>
          </p:cNvPr>
          <p:cNvSpPr>
            <a:spLocks noGrp="1"/>
          </p:cNvSpPr>
          <p:nvPr>
            <p:ph type="sldNum" sz="quarter" idx="12"/>
          </p:nvPr>
        </p:nvSpPr>
        <p:spPr/>
        <p:txBody>
          <a:bodyPr/>
          <a:lstStyle/>
          <a:p>
            <a:fld id="{944DE186-3112-4AB8-AF78-FDBC8ACE92CB}" type="slidenum">
              <a:rPr lang="en-US" smtClean="0">
                <a:solidFill>
                  <a:srgbClr val="FF0000"/>
                </a:solidFill>
              </a:rPr>
              <a:pPr/>
              <a:t>28</a:t>
            </a:fld>
            <a:endParaRPr lang="en-US" dirty="0">
              <a:solidFill>
                <a:srgbClr val="FF0000"/>
              </a:solidFill>
            </a:endParaRPr>
          </a:p>
        </p:txBody>
      </p:sp>
    </p:spTree>
    <p:extLst>
      <p:ext uri="{BB962C8B-B14F-4D97-AF65-F5344CB8AC3E}">
        <p14:creationId xmlns:p14="http://schemas.microsoft.com/office/powerpoint/2010/main" val="1746768541"/>
      </p:ext>
    </p:extLst>
  </p:cSld>
  <p:clrMapOvr>
    <a:masterClrMapping/>
  </p:clrMapOvr>
  <p:transition>
    <p:pull/>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p:txBody>
          <a:bodyPr>
            <a:normAutofit/>
          </a:bodyPr>
          <a:lstStyle/>
          <a:p>
            <a:pPr eaLnBrk="1" hangingPunct="1">
              <a:defRPr/>
            </a:pPr>
            <a:r>
              <a:rPr lang="en-US" dirty="0"/>
              <a:t>Executive Session - Personnel</a:t>
            </a:r>
          </a:p>
        </p:txBody>
      </p:sp>
      <p:sp>
        <p:nvSpPr>
          <p:cNvPr id="80899" name="Rectangle 3"/>
          <p:cNvSpPr>
            <a:spLocks noGrp="1" noChangeArrowheads="1"/>
          </p:cNvSpPr>
          <p:nvPr>
            <p:ph type="body" idx="1"/>
          </p:nvPr>
        </p:nvSpPr>
        <p:spPr>
          <a:xfrm>
            <a:off x="533400" y="1524000"/>
            <a:ext cx="5562600" cy="5105400"/>
          </a:xfrm>
        </p:spPr>
        <p:txBody>
          <a:bodyPr>
            <a:normAutofit fontScale="92500" lnSpcReduction="10000"/>
          </a:bodyPr>
          <a:lstStyle/>
          <a:p>
            <a:pPr>
              <a:lnSpc>
                <a:spcPct val="90000"/>
              </a:lnSpc>
              <a:defRPr/>
            </a:pPr>
            <a:r>
              <a:rPr lang="en-US" sz="3600" dirty="0"/>
              <a:t>For personnel:</a:t>
            </a:r>
          </a:p>
          <a:p>
            <a:pPr>
              <a:lnSpc>
                <a:spcPct val="90000"/>
              </a:lnSpc>
              <a:defRPr/>
            </a:pPr>
            <a:r>
              <a:rPr lang="en-US" sz="3600" dirty="0"/>
              <a:t>“[T]he motion and vote to hold that executive session shall state which one or more of the approved purposes listed in division (G)(1) of this section are the purposes for which the executive session is to be held, but need not include the name of any person to be considered at the meeting.”</a:t>
            </a:r>
          </a:p>
        </p:txBody>
      </p:sp>
      <p:sp>
        <p:nvSpPr>
          <p:cNvPr id="2" name="Slide Number Placeholder 1">
            <a:extLst>
              <a:ext uri="{FF2B5EF4-FFF2-40B4-BE49-F238E27FC236}">
                <a16:creationId xmlns:a16="http://schemas.microsoft.com/office/drawing/2014/main" id="{DC7897A2-5DA4-4065-9A00-BAD87B0C76DC}"/>
              </a:ext>
            </a:extLst>
          </p:cNvPr>
          <p:cNvSpPr>
            <a:spLocks noGrp="1"/>
          </p:cNvSpPr>
          <p:nvPr>
            <p:ph type="sldNum" sz="quarter" idx="12"/>
          </p:nvPr>
        </p:nvSpPr>
        <p:spPr/>
        <p:txBody>
          <a:bodyPr/>
          <a:lstStyle/>
          <a:p>
            <a:fld id="{944DE186-3112-4AB8-AF78-FDBC8ACE92CB}" type="slidenum">
              <a:rPr lang="en-US" smtClean="0">
                <a:solidFill>
                  <a:srgbClr val="FF0000"/>
                </a:solidFill>
              </a:rPr>
              <a:pPr/>
              <a:t>29</a:t>
            </a:fld>
            <a:endParaRPr lang="en-US" dirty="0">
              <a:solidFill>
                <a:srgbClr val="FF0000"/>
              </a:solidFill>
            </a:endParaRPr>
          </a:p>
        </p:txBody>
      </p:sp>
    </p:spTree>
    <p:extLst>
      <p:ext uri="{BB962C8B-B14F-4D97-AF65-F5344CB8AC3E}">
        <p14:creationId xmlns:p14="http://schemas.microsoft.com/office/powerpoint/2010/main" val="4067975090"/>
      </p:ext>
    </p:extLst>
  </p:cSld>
  <p:clrMapOvr>
    <a:masterClrMapping/>
  </p:clrMapOvr>
  <p:transition>
    <p:pull/>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3FE2980-DFAB-4920-80FC-37F06D159C93}"/>
              </a:ext>
            </a:extLst>
          </p:cNvPr>
          <p:cNvSpPr txBox="1"/>
          <p:nvPr/>
        </p:nvSpPr>
        <p:spPr>
          <a:xfrm>
            <a:off x="0" y="2209800"/>
            <a:ext cx="6019800" cy="3970318"/>
          </a:xfrm>
          <a:prstGeom prst="rect">
            <a:avLst/>
          </a:prstGeom>
          <a:noFill/>
        </p:spPr>
        <p:txBody>
          <a:bodyPr wrap="square" rtlCol="0">
            <a:spAutoFit/>
          </a:bodyPr>
          <a:lstStyle/>
          <a:p>
            <a:r>
              <a:rPr lang="en-US" sz="3600" dirty="0"/>
              <a:t>“Sunlight is said to be the best of disinfectants; electric light the most efficient policeman.”</a:t>
            </a:r>
          </a:p>
          <a:p>
            <a:endParaRPr lang="en-US" dirty="0"/>
          </a:p>
          <a:p>
            <a:r>
              <a:rPr lang="en-US" dirty="0"/>
              <a:t>Louis D. Brandeis, 1914, Other People’s Money and How the Bankers Use It. Frederick A. Stokes Company: New York. Originally published in Harper’s Weekly. Page 92. Also http://www.law.louisville.edu/library/collections/brandeis/node/196.</a:t>
            </a:r>
          </a:p>
        </p:txBody>
      </p:sp>
      <p:sp>
        <p:nvSpPr>
          <p:cNvPr id="3" name="Slide Number Placeholder 2">
            <a:extLst>
              <a:ext uri="{FF2B5EF4-FFF2-40B4-BE49-F238E27FC236}">
                <a16:creationId xmlns:a16="http://schemas.microsoft.com/office/drawing/2014/main" id="{721CBE0F-F798-46B8-AC05-8C5522ADC656}"/>
              </a:ext>
            </a:extLst>
          </p:cNvPr>
          <p:cNvSpPr>
            <a:spLocks noGrp="1"/>
          </p:cNvSpPr>
          <p:nvPr>
            <p:ph type="sldNum" sz="quarter" idx="12"/>
          </p:nvPr>
        </p:nvSpPr>
        <p:spPr/>
        <p:txBody>
          <a:bodyPr/>
          <a:lstStyle/>
          <a:p>
            <a:fld id="{944DE186-3112-4AB8-AF78-FDBC8ACE92CB}" type="slidenum">
              <a:rPr lang="en-US" smtClean="0">
                <a:solidFill>
                  <a:srgbClr val="FF0000"/>
                </a:solidFill>
              </a:rPr>
              <a:pPr/>
              <a:t>3</a:t>
            </a:fld>
            <a:endParaRPr lang="en-US" dirty="0">
              <a:solidFill>
                <a:srgbClr val="FF0000"/>
              </a:solidFill>
            </a:endParaRPr>
          </a:p>
        </p:txBody>
      </p:sp>
    </p:spTree>
    <p:extLst>
      <p:ext uri="{BB962C8B-B14F-4D97-AF65-F5344CB8AC3E}">
        <p14:creationId xmlns:p14="http://schemas.microsoft.com/office/powerpoint/2010/main" val="356617751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p:txBody>
          <a:bodyPr>
            <a:normAutofit/>
          </a:bodyPr>
          <a:lstStyle/>
          <a:p>
            <a:pPr eaLnBrk="1" hangingPunct="1">
              <a:defRPr/>
            </a:pPr>
            <a:r>
              <a:rPr lang="en-US" dirty="0"/>
              <a:t>Executive Session - Personnel</a:t>
            </a:r>
          </a:p>
        </p:txBody>
      </p:sp>
      <p:sp>
        <p:nvSpPr>
          <p:cNvPr id="80899" name="Rectangle 3"/>
          <p:cNvSpPr>
            <a:spLocks noGrp="1" noChangeArrowheads="1"/>
          </p:cNvSpPr>
          <p:nvPr>
            <p:ph type="body" idx="1"/>
          </p:nvPr>
        </p:nvSpPr>
        <p:spPr>
          <a:xfrm>
            <a:off x="533400" y="1066800"/>
            <a:ext cx="5562600" cy="5562600"/>
          </a:xfrm>
        </p:spPr>
        <p:txBody>
          <a:bodyPr>
            <a:normAutofit fontScale="77500" lnSpcReduction="20000"/>
          </a:bodyPr>
          <a:lstStyle/>
          <a:p>
            <a:pPr>
              <a:lnSpc>
                <a:spcPct val="90000"/>
              </a:lnSpc>
              <a:defRPr/>
            </a:pPr>
            <a:r>
              <a:rPr lang="en-US" sz="3600" dirty="0"/>
              <a:t>For personnel you must state:</a:t>
            </a:r>
          </a:p>
          <a:p>
            <a:pPr marL="742950" indent="-742950">
              <a:lnSpc>
                <a:spcPct val="90000"/>
              </a:lnSpc>
              <a:buAutoNum type="arabicParenBoth"/>
              <a:defRPr/>
            </a:pPr>
            <a:r>
              <a:rPr lang="en-US" sz="3600" dirty="0"/>
              <a:t>appointment,</a:t>
            </a:r>
          </a:p>
          <a:p>
            <a:pPr marL="742950" indent="-742950">
              <a:lnSpc>
                <a:spcPct val="90000"/>
              </a:lnSpc>
              <a:buAutoNum type="arabicParenBoth"/>
              <a:defRPr/>
            </a:pPr>
            <a:r>
              <a:rPr lang="en-US" sz="3600" dirty="0"/>
              <a:t>employment,</a:t>
            </a:r>
          </a:p>
          <a:p>
            <a:pPr marL="742950" indent="-742950">
              <a:lnSpc>
                <a:spcPct val="90000"/>
              </a:lnSpc>
              <a:buAutoNum type="arabicParenBoth"/>
              <a:defRPr/>
            </a:pPr>
            <a:r>
              <a:rPr lang="en-US" sz="3600" dirty="0"/>
              <a:t>dismissal,</a:t>
            </a:r>
          </a:p>
          <a:p>
            <a:pPr marL="742950" indent="-742950">
              <a:lnSpc>
                <a:spcPct val="90000"/>
              </a:lnSpc>
              <a:buAutoNum type="arabicParenBoth"/>
              <a:defRPr/>
            </a:pPr>
            <a:r>
              <a:rPr lang="en-US" sz="3600" dirty="0"/>
              <a:t>discipline,</a:t>
            </a:r>
          </a:p>
          <a:p>
            <a:pPr marL="742950" indent="-742950">
              <a:lnSpc>
                <a:spcPct val="90000"/>
              </a:lnSpc>
              <a:buAutoNum type="arabicParenBoth"/>
              <a:defRPr/>
            </a:pPr>
            <a:r>
              <a:rPr lang="en-US" sz="3600" dirty="0"/>
              <a:t>promotion,</a:t>
            </a:r>
          </a:p>
          <a:p>
            <a:pPr marL="742950" indent="-742950">
              <a:lnSpc>
                <a:spcPct val="90000"/>
              </a:lnSpc>
              <a:buAutoNum type="arabicParenBoth"/>
              <a:defRPr/>
            </a:pPr>
            <a:r>
              <a:rPr lang="en-US" sz="3600" dirty="0"/>
              <a:t>demotion, or</a:t>
            </a:r>
          </a:p>
          <a:p>
            <a:pPr marL="742950" indent="-742950">
              <a:lnSpc>
                <a:spcPct val="90000"/>
              </a:lnSpc>
              <a:buAutoNum type="arabicParenBoth"/>
              <a:defRPr/>
            </a:pPr>
            <a:r>
              <a:rPr lang="en-US" sz="3600" dirty="0"/>
              <a:t>compensation of a public employee or official, and </a:t>
            </a:r>
          </a:p>
          <a:p>
            <a:pPr marL="742950" indent="-742950">
              <a:lnSpc>
                <a:spcPct val="90000"/>
              </a:lnSpc>
              <a:buAutoNum type="arabicParenBoth"/>
              <a:defRPr/>
            </a:pPr>
            <a:r>
              <a:rPr lang="en-US" sz="3600" dirty="0"/>
              <a:t>the investigation of charges or complaints against a public employee, official, licensee, or regulated individual . . ..”</a:t>
            </a:r>
          </a:p>
          <a:p>
            <a:pPr>
              <a:lnSpc>
                <a:spcPct val="90000"/>
              </a:lnSpc>
              <a:defRPr/>
            </a:pPr>
            <a:endParaRPr lang="en-US" sz="3600" dirty="0"/>
          </a:p>
          <a:p>
            <a:pPr>
              <a:lnSpc>
                <a:spcPct val="90000"/>
              </a:lnSpc>
              <a:defRPr/>
            </a:pPr>
            <a:r>
              <a:rPr lang="en-US" sz="3600" dirty="0"/>
              <a:t>R.C. 121.22(G)(1).</a:t>
            </a:r>
          </a:p>
        </p:txBody>
      </p:sp>
      <p:sp>
        <p:nvSpPr>
          <p:cNvPr id="2" name="Slide Number Placeholder 1">
            <a:extLst>
              <a:ext uri="{FF2B5EF4-FFF2-40B4-BE49-F238E27FC236}">
                <a16:creationId xmlns:a16="http://schemas.microsoft.com/office/drawing/2014/main" id="{D883120E-4B1A-4036-BEC9-16B2FB954DA0}"/>
              </a:ext>
            </a:extLst>
          </p:cNvPr>
          <p:cNvSpPr>
            <a:spLocks noGrp="1"/>
          </p:cNvSpPr>
          <p:nvPr>
            <p:ph type="sldNum" sz="quarter" idx="12"/>
          </p:nvPr>
        </p:nvSpPr>
        <p:spPr/>
        <p:txBody>
          <a:bodyPr/>
          <a:lstStyle/>
          <a:p>
            <a:fld id="{944DE186-3112-4AB8-AF78-FDBC8ACE92CB}" type="slidenum">
              <a:rPr lang="en-US" smtClean="0">
                <a:solidFill>
                  <a:srgbClr val="FF0000"/>
                </a:solidFill>
              </a:rPr>
              <a:pPr/>
              <a:t>30</a:t>
            </a:fld>
            <a:endParaRPr lang="en-US" dirty="0">
              <a:solidFill>
                <a:srgbClr val="FF0000"/>
              </a:solidFill>
            </a:endParaRPr>
          </a:p>
        </p:txBody>
      </p:sp>
    </p:spTree>
    <p:extLst>
      <p:ext uri="{BB962C8B-B14F-4D97-AF65-F5344CB8AC3E}">
        <p14:creationId xmlns:p14="http://schemas.microsoft.com/office/powerpoint/2010/main" val="2504460605"/>
      </p:ext>
    </p:extLst>
  </p:cSld>
  <p:clrMapOvr>
    <a:masterClrMapping/>
  </p:clrMapOvr>
  <p:transition>
    <p:pull/>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p:txBody>
          <a:bodyPr>
            <a:normAutofit/>
          </a:bodyPr>
          <a:lstStyle/>
          <a:p>
            <a:pPr eaLnBrk="1" hangingPunct="1">
              <a:defRPr/>
            </a:pPr>
            <a:r>
              <a:rPr lang="en-US" dirty="0"/>
              <a:t>Executive Session - Personnel</a:t>
            </a:r>
          </a:p>
        </p:txBody>
      </p:sp>
      <p:sp>
        <p:nvSpPr>
          <p:cNvPr id="80899" name="Rectangle 3"/>
          <p:cNvSpPr>
            <a:spLocks noGrp="1" noChangeArrowheads="1"/>
          </p:cNvSpPr>
          <p:nvPr>
            <p:ph type="body" idx="1"/>
          </p:nvPr>
        </p:nvSpPr>
        <p:spPr>
          <a:xfrm>
            <a:off x="533400" y="1066800"/>
            <a:ext cx="5562600" cy="5562600"/>
          </a:xfrm>
        </p:spPr>
        <p:txBody>
          <a:bodyPr>
            <a:normAutofit/>
          </a:bodyPr>
          <a:lstStyle/>
          <a:p>
            <a:r>
              <a:rPr lang="en-US" dirty="0"/>
              <a:t>“Except as otherwise provided by law, no public body shall hold an executive session for the discipline of an elected official for conduct related to the performance of the elected official's official duties or for the elected official's removal from office.”</a:t>
            </a:r>
          </a:p>
          <a:p>
            <a:r>
              <a:rPr lang="en-US" dirty="0"/>
              <a:t>R.C. 121.22(G)(1).</a:t>
            </a:r>
          </a:p>
        </p:txBody>
      </p:sp>
      <p:sp>
        <p:nvSpPr>
          <p:cNvPr id="2" name="Slide Number Placeholder 1">
            <a:extLst>
              <a:ext uri="{FF2B5EF4-FFF2-40B4-BE49-F238E27FC236}">
                <a16:creationId xmlns:a16="http://schemas.microsoft.com/office/drawing/2014/main" id="{D1FADBF9-ED51-4846-A9F6-510692AF2347}"/>
              </a:ext>
            </a:extLst>
          </p:cNvPr>
          <p:cNvSpPr>
            <a:spLocks noGrp="1"/>
          </p:cNvSpPr>
          <p:nvPr>
            <p:ph type="sldNum" sz="quarter" idx="12"/>
          </p:nvPr>
        </p:nvSpPr>
        <p:spPr/>
        <p:txBody>
          <a:bodyPr/>
          <a:lstStyle/>
          <a:p>
            <a:fld id="{944DE186-3112-4AB8-AF78-FDBC8ACE92CB}" type="slidenum">
              <a:rPr lang="en-US" smtClean="0">
                <a:solidFill>
                  <a:srgbClr val="FF0000"/>
                </a:solidFill>
              </a:rPr>
              <a:pPr/>
              <a:t>31</a:t>
            </a:fld>
            <a:endParaRPr lang="en-US" dirty="0">
              <a:solidFill>
                <a:srgbClr val="FF0000"/>
              </a:solidFill>
            </a:endParaRPr>
          </a:p>
        </p:txBody>
      </p:sp>
    </p:spTree>
    <p:extLst>
      <p:ext uri="{BB962C8B-B14F-4D97-AF65-F5344CB8AC3E}">
        <p14:creationId xmlns:p14="http://schemas.microsoft.com/office/powerpoint/2010/main" val="3738042541"/>
      </p:ext>
    </p:extLst>
  </p:cSld>
  <p:clrMapOvr>
    <a:masterClrMapping/>
  </p:clrMapOvr>
  <p:transition>
    <p:pull/>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p:txBody>
          <a:bodyPr>
            <a:normAutofit/>
          </a:bodyPr>
          <a:lstStyle/>
          <a:p>
            <a:pPr eaLnBrk="1" hangingPunct="1">
              <a:defRPr/>
            </a:pPr>
            <a:r>
              <a:rPr lang="en-US" dirty="0"/>
              <a:t>Executive Session - Personnel</a:t>
            </a:r>
          </a:p>
        </p:txBody>
      </p:sp>
      <p:sp>
        <p:nvSpPr>
          <p:cNvPr id="80899" name="Rectangle 3"/>
          <p:cNvSpPr>
            <a:spLocks noGrp="1" noChangeArrowheads="1"/>
          </p:cNvSpPr>
          <p:nvPr>
            <p:ph type="body" idx="1"/>
          </p:nvPr>
        </p:nvSpPr>
        <p:spPr>
          <a:xfrm>
            <a:off x="533400" y="1066800"/>
            <a:ext cx="5562600" cy="5562600"/>
          </a:xfrm>
        </p:spPr>
        <p:txBody>
          <a:bodyPr>
            <a:normAutofit/>
          </a:bodyPr>
          <a:lstStyle/>
          <a:p>
            <a:pPr>
              <a:defRPr/>
            </a:pPr>
            <a:r>
              <a:rPr lang="en-US" dirty="0"/>
              <a:t>“By using general terms like ‘personnel’ and ‘personnel and finances' instead of one or more of the specified statutory purposes, respondents violated R.C. 121.22(G)(1).”</a:t>
            </a:r>
            <a:br>
              <a:rPr lang="en-US" dirty="0"/>
            </a:br>
            <a:br>
              <a:rPr lang="en-US" dirty="0"/>
            </a:br>
            <a:r>
              <a:rPr lang="en-US" u="sng" dirty="0"/>
              <a:t>Maddox v. Greene Cty. Children Servs. Bd. of Dirs.</a:t>
            </a:r>
            <a:r>
              <a:rPr lang="en-US" dirty="0"/>
              <a:t>, 2nd Dist. No. 2013-CA-38, 2014-Ohio-2312, 12 N.E.3d 476, ¶ 18</a:t>
            </a:r>
          </a:p>
        </p:txBody>
      </p:sp>
      <p:sp>
        <p:nvSpPr>
          <p:cNvPr id="2" name="Slide Number Placeholder 1">
            <a:extLst>
              <a:ext uri="{FF2B5EF4-FFF2-40B4-BE49-F238E27FC236}">
                <a16:creationId xmlns:a16="http://schemas.microsoft.com/office/drawing/2014/main" id="{CB801CA2-34D9-4F91-A9F0-E4EBB130FE31}"/>
              </a:ext>
            </a:extLst>
          </p:cNvPr>
          <p:cNvSpPr>
            <a:spLocks noGrp="1"/>
          </p:cNvSpPr>
          <p:nvPr>
            <p:ph type="sldNum" sz="quarter" idx="12"/>
          </p:nvPr>
        </p:nvSpPr>
        <p:spPr/>
        <p:txBody>
          <a:bodyPr/>
          <a:lstStyle/>
          <a:p>
            <a:fld id="{944DE186-3112-4AB8-AF78-FDBC8ACE92CB}" type="slidenum">
              <a:rPr lang="en-US" smtClean="0">
                <a:solidFill>
                  <a:srgbClr val="FF0000"/>
                </a:solidFill>
              </a:rPr>
              <a:pPr/>
              <a:t>32</a:t>
            </a:fld>
            <a:endParaRPr lang="en-US" dirty="0">
              <a:solidFill>
                <a:srgbClr val="FF0000"/>
              </a:solidFill>
            </a:endParaRPr>
          </a:p>
        </p:txBody>
      </p:sp>
    </p:spTree>
    <p:extLst>
      <p:ext uri="{BB962C8B-B14F-4D97-AF65-F5344CB8AC3E}">
        <p14:creationId xmlns:p14="http://schemas.microsoft.com/office/powerpoint/2010/main" val="825040633"/>
      </p:ext>
    </p:extLst>
  </p:cSld>
  <p:clrMapOvr>
    <a:masterClrMapping/>
  </p:clrMapOvr>
  <p:transition>
    <p:pull/>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p:txBody>
          <a:bodyPr>
            <a:normAutofit/>
          </a:bodyPr>
          <a:lstStyle/>
          <a:p>
            <a:pPr eaLnBrk="1" hangingPunct="1">
              <a:defRPr/>
            </a:pPr>
            <a:r>
              <a:rPr lang="en-US" dirty="0"/>
              <a:t>Executive Session - Personnel</a:t>
            </a:r>
          </a:p>
        </p:txBody>
      </p:sp>
      <p:sp>
        <p:nvSpPr>
          <p:cNvPr id="80899" name="Rectangle 3"/>
          <p:cNvSpPr>
            <a:spLocks noGrp="1" noChangeArrowheads="1"/>
          </p:cNvSpPr>
          <p:nvPr>
            <p:ph type="body" idx="1"/>
          </p:nvPr>
        </p:nvSpPr>
        <p:spPr>
          <a:xfrm>
            <a:off x="533400" y="1066800"/>
            <a:ext cx="5562600" cy="5562600"/>
          </a:xfrm>
        </p:spPr>
        <p:txBody>
          <a:bodyPr>
            <a:normAutofit fontScale="85000" lnSpcReduction="20000"/>
          </a:bodyPr>
          <a:lstStyle/>
          <a:p>
            <a:pPr>
              <a:defRPr/>
            </a:pPr>
            <a:r>
              <a:rPr lang="en-US" dirty="0"/>
              <a:t>“County children services board's vote … was invalid … even though board took formal action against director by firing her in an open meeting, and executive session preceding vote to fire director was held for permissible purpose under Act, </a:t>
            </a:r>
            <a:r>
              <a:rPr lang="en-US" b="1" u="sng" dirty="0"/>
              <a:t>where bulk of deliberation and decision-making regarding director's discharge occurred in prior executive sessions that violated the Act</a:t>
            </a:r>
            <a:r>
              <a:rPr lang="en-US" dirty="0"/>
              <a:t>.”</a:t>
            </a:r>
            <a:br>
              <a:rPr lang="en-US" dirty="0"/>
            </a:br>
            <a:br>
              <a:rPr lang="en-US" dirty="0"/>
            </a:br>
            <a:r>
              <a:rPr lang="en-US" u="sng" dirty="0"/>
              <a:t>Maddox v. Greene Cty. Children Servs. Bd. of Dirs.</a:t>
            </a:r>
            <a:r>
              <a:rPr lang="en-US" dirty="0"/>
              <a:t>, 2nd Dist. No. 2013-CA-38, 2014-Ohio-2312, 12 N.E.3d 476</a:t>
            </a:r>
          </a:p>
        </p:txBody>
      </p:sp>
      <p:sp>
        <p:nvSpPr>
          <p:cNvPr id="2" name="Slide Number Placeholder 1">
            <a:extLst>
              <a:ext uri="{FF2B5EF4-FFF2-40B4-BE49-F238E27FC236}">
                <a16:creationId xmlns:a16="http://schemas.microsoft.com/office/drawing/2014/main" id="{D7FC3A02-3DB0-4FC2-89B2-AD56CC808530}"/>
              </a:ext>
            </a:extLst>
          </p:cNvPr>
          <p:cNvSpPr>
            <a:spLocks noGrp="1"/>
          </p:cNvSpPr>
          <p:nvPr>
            <p:ph type="sldNum" sz="quarter" idx="12"/>
          </p:nvPr>
        </p:nvSpPr>
        <p:spPr/>
        <p:txBody>
          <a:bodyPr/>
          <a:lstStyle/>
          <a:p>
            <a:fld id="{944DE186-3112-4AB8-AF78-FDBC8ACE92CB}" type="slidenum">
              <a:rPr lang="en-US" smtClean="0">
                <a:solidFill>
                  <a:srgbClr val="FF0000"/>
                </a:solidFill>
              </a:rPr>
              <a:pPr/>
              <a:t>33</a:t>
            </a:fld>
            <a:endParaRPr lang="en-US" dirty="0">
              <a:solidFill>
                <a:srgbClr val="FF0000"/>
              </a:solidFill>
            </a:endParaRPr>
          </a:p>
        </p:txBody>
      </p:sp>
    </p:spTree>
    <p:extLst>
      <p:ext uri="{BB962C8B-B14F-4D97-AF65-F5344CB8AC3E}">
        <p14:creationId xmlns:p14="http://schemas.microsoft.com/office/powerpoint/2010/main" val="2970820574"/>
      </p:ext>
    </p:extLst>
  </p:cSld>
  <p:clrMapOvr>
    <a:masterClrMapping/>
  </p:clrMapOvr>
  <p:transition>
    <p:pull/>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u="sng" dirty="0"/>
              <a:t>Not</a:t>
            </a:r>
            <a:r>
              <a:rPr lang="en-US" dirty="0"/>
              <a:t> Executive Session</a:t>
            </a:r>
          </a:p>
        </p:txBody>
      </p:sp>
      <p:sp>
        <p:nvSpPr>
          <p:cNvPr id="3" name="Content Placeholder 2"/>
          <p:cNvSpPr>
            <a:spLocks noGrp="1"/>
          </p:cNvSpPr>
          <p:nvPr>
            <p:ph idx="1"/>
          </p:nvPr>
        </p:nvSpPr>
        <p:spPr>
          <a:xfrm>
            <a:off x="457200" y="914400"/>
            <a:ext cx="5791200" cy="5791200"/>
          </a:xfrm>
        </p:spPr>
        <p:txBody>
          <a:bodyPr>
            <a:normAutofit lnSpcReduction="10000"/>
          </a:bodyPr>
          <a:lstStyle/>
          <a:p>
            <a:pPr>
              <a:defRPr/>
            </a:pPr>
            <a:r>
              <a:rPr lang="en-US" dirty="0"/>
              <a:t>Quasi-judicial deliberations:</a:t>
            </a:r>
          </a:p>
          <a:p>
            <a:pPr lvl="1">
              <a:defRPr/>
            </a:pPr>
            <a:endParaRPr lang="en-US" dirty="0"/>
          </a:p>
          <a:p>
            <a:pPr marL="457200" lvl="1" indent="-457200">
              <a:buFont typeface="Arial" panose="020B0604020202020204" pitchFamily="34" charset="0"/>
              <a:buChar char="•"/>
              <a:defRPr/>
            </a:pPr>
            <a:r>
              <a:rPr lang="en-US" dirty="0"/>
              <a:t>Applies only to bodies exercising quasi-judicial functions in an administrative tribunal (such as zoning appeals).</a:t>
            </a:r>
          </a:p>
          <a:p>
            <a:pPr marL="457200" lvl="1" indent="-457200">
              <a:buFont typeface="Arial" panose="020B0604020202020204" pitchFamily="34" charset="0"/>
              <a:buChar char="•"/>
              <a:defRPr/>
            </a:pPr>
            <a:r>
              <a:rPr lang="en-US" dirty="0"/>
              <a:t>After open public discussion and evidence, a body may retire to “deliberate” on its decision.</a:t>
            </a:r>
          </a:p>
          <a:p>
            <a:pPr marL="457200" lvl="1" indent="-457200">
              <a:buFont typeface="Arial" panose="020B0604020202020204" pitchFamily="34" charset="0"/>
              <a:buChar char="•"/>
              <a:defRPr/>
            </a:pPr>
            <a:r>
              <a:rPr lang="en-US" dirty="0"/>
              <a:t>Any subsequent vote must be in open meeting.</a:t>
            </a:r>
          </a:p>
          <a:p>
            <a:pPr marL="457200" lvl="1" indent="-457200">
              <a:buFont typeface="Arial" panose="020B0604020202020204" pitchFamily="34" charset="0"/>
              <a:buChar char="•"/>
              <a:defRPr/>
            </a:pPr>
            <a:r>
              <a:rPr lang="en-US" dirty="0"/>
              <a:t>If in doubt, it is probably </a:t>
            </a:r>
            <a:r>
              <a:rPr lang="en-US" u="sng" dirty="0"/>
              <a:t>not</a:t>
            </a:r>
            <a:r>
              <a:rPr lang="en-US" dirty="0"/>
              <a:t> quasi-judicial.</a:t>
            </a:r>
          </a:p>
          <a:p>
            <a:pPr lvl="1">
              <a:defRPr/>
            </a:pPr>
            <a:endParaRPr lang="en-US" dirty="0"/>
          </a:p>
        </p:txBody>
      </p:sp>
      <p:sp>
        <p:nvSpPr>
          <p:cNvPr id="4" name="Slide Number Placeholder 3">
            <a:extLst>
              <a:ext uri="{FF2B5EF4-FFF2-40B4-BE49-F238E27FC236}">
                <a16:creationId xmlns:a16="http://schemas.microsoft.com/office/drawing/2014/main" id="{10C96BD6-1119-40F2-A498-245F074DAE11}"/>
              </a:ext>
            </a:extLst>
          </p:cNvPr>
          <p:cNvSpPr>
            <a:spLocks noGrp="1"/>
          </p:cNvSpPr>
          <p:nvPr>
            <p:ph type="sldNum" sz="quarter" idx="12"/>
          </p:nvPr>
        </p:nvSpPr>
        <p:spPr/>
        <p:txBody>
          <a:bodyPr/>
          <a:lstStyle/>
          <a:p>
            <a:fld id="{944DE186-3112-4AB8-AF78-FDBC8ACE92CB}" type="slidenum">
              <a:rPr lang="en-US" smtClean="0">
                <a:solidFill>
                  <a:srgbClr val="FF0000"/>
                </a:solidFill>
              </a:rPr>
              <a:pPr/>
              <a:t>34</a:t>
            </a:fld>
            <a:endParaRPr lang="en-US" dirty="0">
              <a:solidFill>
                <a:srgbClr val="FF0000"/>
              </a:solidFill>
            </a:endParaRPr>
          </a:p>
        </p:txBody>
      </p:sp>
    </p:spTree>
    <p:extLst>
      <p:ext uri="{BB962C8B-B14F-4D97-AF65-F5344CB8AC3E}">
        <p14:creationId xmlns:p14="http://schemas.microsoft.com/office/powerpoint/2010/main" val="1843475054"/>
      </p:ext>
    </p:extLst>
  </p:cSld>
  <p:clrMapOvr>
    <a:masterClrMapping/>
  </p:clrMapOvr>
  <p:transition spd="med">
    <p:pull/>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hangingPunct="1">
              <a:defRPr/>
            </a:pPr>
            <a:r>
              <a:rPr lang="en-US" dirty="0">
                <a:solidFill>
                  <a:srgbClr val="DBBD71"/>
                </a:solidFill>
              </a:rPr>
              <a:t>Violations of OMA</a:t>
            </a:r>
            <a:endParaRPr lang="en-US" dirty="0"/>
          </a:p>
        </p:txBody>
      </p:sp>
      <p:sp>
        <p:nvSpPr>
          <p:cNvPr id="3" name="Content Placeholder 2"/>
          <p:cNvSpPr>
            <a:spLocks noGrp="1"/>
          </p:cNvSpPr>
          <p:nvPr>
            <p:ph idx="1"/>
          </p:nvPr>
        </p:nvSpPr>
        <p:spPr>
          <a:xfrm>
            <a:off x="469900" y="1600200"/>
            <a:ext cx="5321300" cy="4495800"/>
          </a:xfrm>
        </p:spPr>
        <p:txBody>
          <a:bodyPr/>
          <a:lstStyle/>
          <a:p>
            <a:pPr eaLnBrk="1" hangingPunct="1">
              <a:defRPr/>
            </a:pPr>
            <a:r>
              <a:rPr lang="en-US" sz="2800" dirty="0">
                <a:effectLst/>
              </a:rPr>
              <a:t>A resolution, rule, or formal action of any kind is </a:t>
            </a:r>
            <a:r>
              <a:rPr lang="en-US" sz="2800" u="sng" dirty="0">
                <a:effectLst/>
              </a:rPr>
              <a:t>invalid</a:t>
            </a:r>
            <a:r>
              <a:rPr lang="en-US" sz="2800" dirty="0">
                <a:effectLst/>
              </a:rPr>
              <a:t> unless adopted in an open meeting of the public body. </a:t>
            </a:r>
          </a:p>
          <a:p>
            <a:pPr eaLnBrk="1" hangingPunct="1">
              <a:defRPr/>
            </a:pPr>
            <a:endParaRPr lang="en-US" sz="2800" dirty="0">
              <a:effectLst/>
            </a:endParaRPr>
          </a:p>
          <a:p>
            <a:pPr eaLnBrk="1" hangingPunct="1">
              <a:defRPr/>
            </a:pPr>
            <a:r>
              <a:rPr lang="en-US" sz="2800" dirty="0">
                <a:effectLst/>
              </a:rPr>
              <a:t>Any person may bring an action to enforce this section. </a:t>
            </a:r>
            <a:endParaRPr lang="en-US" sz="2800" dirty="0"/>
          </a:p>
          <a:p>
            <a:pPr eaLnBrk="1" hangingPunct="1">
              <a:defRPr/>
            </a:pPr>
            <a:endParaRPr lang="en-US" sz="2800" dirty="0"/>
          </a:p>
        </p:txBody>
      </p:sp>
      <p:sp>
        <p:nvSpPr>
          <p:cNvPr id="4" name="Slide Number Placeholder 3">
            <a:extLst>
              <a:ext uri="{FF2B5EF4-FFF2-40B4-BE49-F238E27FC236}">
                <a16:creationId xmlns:a16="http://schemas.microsoft.com/office/drawing/2014/main" id="{DFF2063B-C372-4992-91C5-8C0775EF1EA9}"/>
              </a:ext>
            </a:extLst>
          </p:cNvPr>
          <p:cNvSpPr>
            <a:spLocks noGrp="1"/>
          </p:cNvSpPr>
          <p:nvPr>
            <p:ph type="sldNum" sz="quarter" idx="12"/>
          </p:nvPr>
        </p:nvSpPr>
        <p:spPr/>
        <p:txBody>
          <a:bodyPr/>
          <a:lstStyle/>
          <a:p>
            <a:fld id="{944DE186-3112-4AB8-AF78-FDBC8ACE92CB}" type="slidenum">
              <a:rPr lang="en-US" smtClean="0">
                <a:solidFill>
                  <a:srgbClr val="FF0000"/>
                </a:solidFill>
              </a:rPr>
              <a:pPr/>
              <a:t>35</a:t>
            </a:fld>
            <a:endParaRPr lang="en-US" dirty="0">
              <a:solidFill>
                <a:srgbClr val="FF0000"/>
              </a:solidFill>
            </a:endParaRPr>
          </a:p>
        </p:txBody>
      </p:sp>
    </p:spTree>
    <p:extLst>
      <p:ext uri="{BB962C8B-B14F-4D97-AF65-F5344CB8AC3E}">
        <p14:creationId xmlns:p14="http://schemas.microsoft.com/office/powerpoint/2010/main" val="421443246"/>
      </p:ext>
    </p:extLst>
  </p:cSld>
  <p:clrMapOvr>
    <a:masterClrMapping/>
  </p:clrMapOvr>
  <p:transition>
    <p:pull/>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hangingPunct="1">
              <a:defRPr/>
            </a:pPr>
            <a:r>
              <a:rPr lang="en-US" dirty="0"/>
              <a:t>Violations of OMA</a:t>
            </a:r>
          </a:p>
        </p:txBody>
      </p:sp>
      <p:sp>
        <p:nvSpPr>
          <p:cNvPr id="3" name="Content Placeholder 2"/>
          <p:cNvSpPr>
            <a:spLocks noGrp="1"/>
          </p:cNvSpPr>
          <p:nvPr>
            <p:ph idx="1"/>
          </p:nvPr>
        </p:nvSpPr>
        <p:spPr>
          <a:xfrm>
            <a:off x="457200" y="1219200"/>
            <a:ext cx="5562600" cy="5334000"/>
          </a:xfrm>
        </p:spPr>
        <p:txBody>
          <a:bodyPr>
            <a:normAutofit/>
          </a:bodyPr>
          <a:lstStyle/>
          <a:p>
            <a:pPr marL="457200" indent="-457200">
              <a:buFont typeface="Arial" panose="020B0604020202020204" pitchFamily="34" charset="0"/>
              <a:buChar char="•"/>
              <a:defRPr/>
            </a:pPr>
            <a:r>
              <a:rPr lang="en-US" sz="2800" dirty="0"/>
              <a:t>Injunction by court to compel the members of the public body to comply with its provisions.</a:t>
            </a:r>
          </a:p>
          <a:p>
            <a:pPr marL="457200" indent="-457200">
              <a:buFont typeface="Arial" panose="020B0604020202020204" pitchFamily="34" charset="0"/>
              <a:buChar char="•"/>
              <a:defRPr/>
            </a:pPr>
            <a:r>
              <a:rPr lang="en-US" sz="2800" dirty="0"/>
              <a:t>Civil forfeiture of five hundred dollars to the party that sought the injunction.</a:t>
            </a:r>
          </a:p>
          <a:p>
            <a:pPr marL="457200" indent="-457200">
              <a:buFont typeface="Arial" panose="020B0604020202020204" pitchFamily="34" charset="0"/>
              <a:buChar char="•"/>
              <a:defRPr/>
            </a:pPr>
            <a:r>
              <a:rPr lang="en-US" sz="2800" dirty="0"/>
              <a:t>Court costs and attorney fees (but attorney fees not recoverable by pro-se parties).</a:t>
            </a:r>
          </a:p>
          <a:p>
            <a:pPr marL="457200" indent="-457200">
              <a:buFont typeface="Arial" panose="020B0604020202020204" pitchFamily="34" charset="0"/>
              <a:buChar char="•"/>
              <a:defRPr/>
            </a:pPr>
            <a:r>
              <a:rPr lang="en-US" sz="2800" dirty="0"/>
              <a:t>Removal from office (for violation of injunction).</a:t>
            </a:r>
          </a:p>
          <a:p>
            <a:pPr eaLnBrk="1" hangingPunct="1">
              <a:defRPr/>
            </a:pPr>
            <a:endParaRPr lang="en-US" dirty="0"/>
          </a:p>
          <a:p>
            <a:pPr eaLnBrk="1" hangingPunct="1">
              <a:defRPr/>
            </a:pPr>
            <a:endParaRPr lang="en-US" dirty="0"/>
          </a:p>
        </p:txBody>
      </p:sp>
      <p:sp>
        <p:nvSpPr>
          <p:cNvPr id="4" name="Slide Number Placeholder 3">
            <a:extLst>
              <a:ext uri="{FF2B5EF4-FFF2-40B4-BE49-F238E27FC236}">
                <a16:creationId xmlns:a16="http://schemas.microsoft.com/office/drawing/2014/main" id="{F8814F11-3635-4208-BDA9-39E7C1A98A91}"/>
              </a:ext>
            </a:extLst>
          </p:cNvPr>
          <p:cNvSpPr>
            <a:spLocks noGrp="1"/>
          </p:cNvSpPr>
          <p:nvPr>
            <p:ph type="sldNum" sz="quarter" idx="12"/>
          </p:nvPr>
        </p:nvSpPr>
        <p:spPr/>
        <p:txBody>
          <a:bodyPr/>
          <a:lstStyle/>
          <a:p>
            <a:fld id="{944DE186-3112-4AB8-AF78-FDBC8ACE92CB}" type="slidenum">
              <a:rPr lang="en-US" smtClean="0">
                <a:solidFill>
                  <a:srgbClr val="FF0000"/>
                </a:solidFill>
              </a:rPr>
              <a:pPr/>
              <a:t>36</a:t>
            </a:fld>
            <a:endParaRPr lang="en-US" dirty="0">
              <a:solidFill>
                <a:srgbClr val="FF0000"/>
              </a:solidFill>
            </a:endParaRPr>
          </a:p>
        </p:txBody>
      </p:sp>
    </p:spTree>
    <p:extLst>
      <p:ext uri="{BB962C8B-B14F-4D97-AF65-F5344CB8AC3E}">
        <p14:creationId xmlns:p14="http://schemas.microsoft.com/office/powerpoint/2010/main" val="3145815852"/>
      </p:ext>
    </p:extLst>
  </p:cSld>
  <p:clrMapOvr>
    <a:masterClrMapping/>
  </p:clrMapOvr>
  <p:transition>
    <p:pull/>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idx="4294967295"/>
          </p:nvPr>
        </p:nvSpPr>
        <p:spPr/>
        <p:txBody>
          <a:bodyPr anchor="t">
            <a:noAutofit/>
          </a:bodyPr>
          <a:lstStyle/>
          <a:p>
            <a:pPr eaLnBrk="1" hangingPunct="1">
              <a:defRPr/>
            </a:pPr>
            <a:r>
              <a:rPr lang="en-US" dirty="0"/>
              <a:t>Minutes</a:t>
            </a:r>
          </a:p>
        </p:txBody>
      </p:sp>
      <p:sp>
        <p:nvSpPr>
          <p:cNvPr id="64515" name="Content Placeholder 2"/>
          <p:cNvSpPr>
            <a:spLocks noGrp="1"/>
          </p:cNvSpPr>
          <p:nvPr>
            <p:ph idx="4294967295"/>
          </p:nvPr>
        </p:nvSpPr>
        <p:spPr>
          <a:xfrm>
            <a:off x="533400" y="914400"/>
            <a:ext cx="5486400" cy="5715000"/>
          </a:xfrm>
        </p:spPr>
        <p:txBody>
          <a:bodyPr>
            <a:normAutofit/>
          </a:bodyPr>
          <a:lstStyle/>
          <a:p>
            <a:pPr marL="411163" eaLnBrk="1" hangingPunct="1">
              <a:defRPr/>
            </a:pPr>
            <a:r>
              <a:rPr lang="en-US" dirty="0"/>
              <a:t>Minutes shall be promptly prepared, filed, and maintained and shall be open to public inspection. </a:t>
            </a:r>
          </a:p>
          <a:p>
            <a:pPr marL="811213" lvl="1" eaLnBrk="1" hangingPunct="1">
              <a:defRPr/>
            </a:pPr>
            <a:r>
              <a:rPr lang="en-US" dirty="0"/>
              <a:t>Enough information to permit the public to understand and appreciate the rationale behind the public body’s decision. </a:t>
            </a:r>
          </a:p>
          <a:p>
            <a:pPr lvl="1" eaLnBrk="1" hangingPunct="1">
              <a:defRPr/>
            </a:pPr>
            <a:r>
              <a:rPr lang="en-US" dirty="0"/>
              <a:t>Executive session minutes need only reflect the general subject matter of executive session.</a:t>
            </a:r>
          </a:p>
        </p:txBody>
      </p:sp>
      <p:sp>
        <p:nvSpPr>
          <p:cNvPr id="2" name="Slide Number Placeholder 1">
            <a:extLst>
              <a:ext uri="{FF2B5EF4-FFF2-40B4-BE49-F238E27FC236}">
                <a16:creationId xmlns:a16="http://schemas.microsoft.com/office/drawing/2014/main" id="{58F70C8A-FD27-481E-B06D-91BEE7BB90F5}"/>
              </a:ext>
            </a:extLst>
          </p:cNvPr>
          <p:cNvSpPr>
            <a:spLocks noGrp="1"/>
          </p:cNvSpPr>
          <p:nvPr>
            <p:ph type="sldNum" sz="quarter" idx="12"/>
          </p:nvPr>
        </p:nvSpPr>
        <p:spPr/>
        <p:txBody>
          <a:bodyPr/>
          <a:lstStyle/>
          <a:p>
            <a:fld id="{944DE186-3112-4AB8-AF78-FDBC8ACE92CB}" type="slidenum">
              <a:rPr lang="en-US" smtClean="0">
                <a:solidFill>
                  <a:srgbClr val="FF0000"/>
                </a:solidFill>
              </a:rPr>
              <a:pPr/>
              <a:t>37</a:t>
            </a:fld>
            <a:endParaRPr lang="en-US" dirty="0">
              <a:solidFill>
                <a:srgbClr val="FF0000"/>
              </a:solidFill>
            </a:endParaRPr>
          </a:p>
        </p:txBody>
      </p:sp>
    </p:spTree>
    <p:extLst>
      <p:ext uri="{BB962C8B-B14F-4D97-AF65-F5344CB8AC3E}">
        <p14:creationId xmlns:p14="http://schemas.microsoft.com/office/powerpoint/2010/main" val="3384646399"/>
      </p:ext>
    </p:extLst>
  </p:cSld>
  <p:clrMapOvr>
    <a:masterClrMapping/>
  </p:clrMapOvr>
  <p:transition spd="med">
    <p:pull/>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81DF9E-8687-49BA-AC63-B5CD5A33736F}"/>
              </a:ext>
            </a:extLst>
          </p:cNvPr>
          <p:cNvSpPr>
            <a:spLocks noGrp="1"/>
          </p:cNvSpPr>
          <p:nvPr>
            <p:ph type="title"/>
          </p:nvPr>
        </p:nvSpPr>
        <p:spPr/>
        <p:txBody>
          <a:bodyPr/>
          <a:lstStyle/>
          <a:p>
            <a:r>
              <a:rPr lang="en-US" dirty="0"/>
              <a:t>YALTA CONFERENCE FEBRUARY 4-11, 1945</a:t>
            </a:r>
          </a:p>
        </p:txBody>
      </p:sp>
      <p:pic>
        <p:nvPicPr>
          <p:cNvPr id="5" name="Picture Placeholder 4">
            <a:extLst>
              <a:ext uri="{FF2B5EF4-FFF2-40B4-BE49-F238E27FC236}">
                <a16:creationId xmlns:a16="http://schemas.microsoft.com/office/drawing/2014/main" id="{DCEFF6E5-7868-4274-8327-B676EA2C24FF}"/>
              </a:ext>
            </a:extLst>
          </p:cNvPr>
          <p:cNvPicPr>
            <a:picLocks noGrp="1" noChangeAspect="1"/>
          </p:cNvPicPr>
          <p:nvPr>
            <p:ph type="pic" idx="1"/>
          </p:nvPr>
        </p:nvPicPr>
        <p:blipFill>
          <a:blip r:embed="rId2"/>
          <a:srcRect t="4424" b="4424"/>
          <a:stretch>
            <a:fillRect/>
          </a:stretch>
        </p:blipFill>
        <p:spPr>
          <a:prstGeom prst="rect">
            <a:avLst/>
          </a:prstGeom>
        </p:spPr>
      </p:pic>
      <p:sp>
        <p:nvSpPr>
          <p:cNvPr id="4" name="Text Placeholder 3">
            <a:extLst>
              <a:ext uri="{FF2B5EF4-FFF2-40B4-BE49-F238E27FC236}">
                <a16:creationId xmlns:a16="http://schemas.microsoft.com/office/drawing/2014/main" id="{FA92DFE1-F4D8-45CD-91C7-E233E658EBDD}"/>
              </a:ext>
            </a:extLst>
          </p:cNvPr>
          <p:cNvSpPr>
            <a:spLocks noGrp="1"/>
          </p:cNvSpPr>
          <p:nvPr>
            <p:ph type="body" sz="half" idx="2"/>
          </p:nvPr>
        </p:nvSpPr>
        <p:spPr/>
        <p:txBody>
          <a:bodyPr/>
          <a:lstStyle/>
          <a:p>
            <a:r>
              <a:rPr lang="en-US" dirty="0"/>
              <a:t>A famous WWII meeting.</a:t>
            </a:r>
          </a:p>
        </p:txBody>
      </p:sp>
      <p:sp>
        <p:nvSpPr>
          <p:cNvPr id="3" name="Slide Number Placeholder 2">
            <a:extLst>
              <a:ext uri="{FF2B5EF4-FFF2-40B4-BE49-F238E27FC236}">
                <a16:creationId xmlns:a16="http://schemas.microsoft.com/office/drawing/2014/main" id="{3021E250-E0BB-439A-98E4-3D66AEEAFD94}"/>
              </a:ext>
            </a:extLst>
          </p:cNvPr>
          <p:cNvSpPr>
            <a:spLocks noGrp="1"/>
          </p:cNvSpPr>
          <p:nvPr>
            <p:ph type="sldNum" sz="quarter" idx="12"/>
          </p:nvPr>
        </p:nvSpPr>
        <p:spPr/>
        <p:txBody>
          <a:bodyPr/>
          <a:lstStyle/>
          <a:p>
            <a:fld id="{944DE186-3112-4AB8-AF78-FDBC8ACE92CB}" type="slidenum">
              <a:rPr lang="en-US" smtClean="0">
                <a:solidFill>
                  <a:srgbClr val="FF0000"/>
                </a:solidFill>
              </a:rPr>
              <a:pPr/>
              <a:t>38</a:t>
            </a:fld>
            <a:endParaRPr lang="en-US" dirty="0">
              <a:solidFill>
                <a:srgbClr val="FF0000"/>
              </a:solidFill>
            </a:endParaRPr>
          </a:p>
        </p:txBody>
      </p:sp>
    </p:spTree>
    <p:extLst>
      <p:ext uri="{BB962C8B-B14F-4D97-AF65-F5344CB8AC3E}">
        <p14:creationId xmlns:p14="http://schemas.microsoft.com/office/powerpoint/2010/main" val="13446649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Where to hold Meetings</a:t>
            </a:r>
          </a:p>
        </p:txBody>
      </p:sp>
      <p:sp>
        <p:nvSpPr>
          <p:cNvPr id="3" name="Content Placeholder 2"/>
          <p:cNvSpPr>
            <a:spLocks noGrp="1"/>
          </p:cNvSpPr>
          <p:nvPr>
            <p:ph idx="1"/>
          </p:nvPr>
        </p:nvSpPr>
        <p:spPr>
          <a:xfrm>
            <a:off x="228600" y="1676400"/>
            <a:ext cx="6477000" cy="3429000"/>
          </a:xfrm>
        </p:spPr>
        <p:txBody>
          <a:bodyPr>
            <a:normAutofit fontScale="92500" lnSpcReduction="10000"/>
          </a:bodyPr>
          <a:lstStyle/>
          <a:p>
            <a:r>
              <a:rPr lang="en-US" dirty="0"/>
              <a:t>A public body must conduct business in a venue that is open to the public. </a:t>
            </a:r>
          </a:p>
          <a:p>
            <a:endParaRPr lang="en-US" dirty="0"/>
          </a:p>
          <a:p>
            <a:r>
              <a:rPr lang="en-US" dirty="0"/>
              <a:t>A meeting venue must have space to accommodate all interested members of the public – and must be ADA compliant </a:t>
            </a:r>
          </a:p>
        </p:txBody>
      </p:sp>
      <p:sp>
        <p:nvSpPr>
          <p:cNvPr id="4" name="Slide Number Placeholder 3">
            <a:extLst>
              <a:ext uri="{FF2B5EF4-FFF2-40B4-BE49-F238E27FC236}">
                <a16:creationId xmlns:a16="http://schemas.microsoft.com/office/drawing/2014/main" id="{B4810E22-C3D7-4FBC-8D4E-8D232989569B}"/>
              </a:ext>
            </a:extLst>
          </p:cNvPr>
          <p:cNvSpPr>
            <a:spLocks noGrp="1"/>
          </p:cNvSpPr>
          <p:nvPr>
            <p:ph type="sldNum" sz="quarter" idx="12"/>
          </p:nvPr>
        </p:nvSpPr>
        <p:spPr/>
        <p:txBody>
          <a:bodyPr/>
          <a:lstStyle/>
          <a:p>
            <a:fld id="{944DE186-3112-4AB8-AF78-FDBC8ACE92CB}" type="slidenum">
              <a:rPr lang="en-US" smtClean="0">
                <a:solidFill>
                  <a:srgbClr val="FF0000"/>
                </a:solidFill>
              </a:rPr>
              <a:pPr/>
              <a:t>39</a:t>
            </a:fld>
            <a:endParaRPr lang="en-US" dirty="0">
              <a:solidFill>
                <a:srgbClr val="FF0000"/>
              </a:solidFill>
            </a:endParaRPr>
          </a:p>
        </p:txBody>
      </p:sp>
    </p:spTree>
    <p:extLst>
      <p:ext uri="{BB962C8B-B14F-4D97-AF65-F5344CB8AC3E}">
        <p14:creationId xmlns:p14="http://schemas.microsoft.com/office/powerpoint/2010/main" val="41522924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30E833E-2ACC-4B3A-AA56-1E8D1EEE10FF}"/>
              </a:ext>
            </a:extLst>
          </p:cNvPr>
          <p:cNvSpPr>
            <a:spLocks noGrp="1"/>
          </p:cNvSpPr>
          <p:nvPr>
            <p:ph type="sldNum" sz="quarter" idx="12"/>
          </p:nvPr>
        </p:nvSpPr>
        <p:spPr/>
        <p:txBody>
          <a:bodyPr/>
          <a:lstStyle/>
          <a:p>
            <a:fld id="{944DE186-3112-4AB8-AF78-FDBC8ACE92CB}" type="slidenum">
              <a:rPr lang="en-US" smtClean="0">
                <a:solidFill>
                  <a:srgbClr val="FF0000"/>
                </a:solidFill>
              </a:rPr>
              <a:pPr/>
              <a:t>4</a:t>
            </a:fld>
            <a:endParaRPr lang="en-US" dirty="0">
              <a:solidFill>
                <a:srgbClr val="FF0000"/>
              </a:solidFill>
            </a:endParaRPr>
          </a:p>
        </p:txBody>
      </p:sp>
      <p:sp>
        <p:nvSpPr>
          <p:cNvPr id="5" name="TextBox 4">
            <a:extLst>
              <a:ext uri="{FF2B5EF4-FFF2-40B4-BE49-F238E27FC236}">
                <a16:creationId xmlns:a16="http://schemas.microsoft.com/office/drawing/2014/main" id="{BF9BDE70-F3C2-4F50-A93D-841D3530B4B9}"/>
              </a:ext>
            </a:extLst>
          </p:cNvPr>
          <p:cNvSpPr txBox="1"/>
          <p:nvPr/>
        </p:nvSpPr>
        <p:spPr>
          <a:xfrm>
            <a:off x="381000" y="533400"/>
            <a:ext cx="7857664" cy="1415772"/>
          </a:xfrm>
          <a:prstGeom prst="rect">
            <a:avLst/>
          </a:prstGeom>
          <a:noFill/>
        </p:spPr>
        <p:txBody>
          <a:bodyPr wrap="none" rtlCol="0">
            <a:spAutoFit/>
          </a:bodyPr>
          <a:lstStyle/>
          <a:p>
            <a:r>
              <a:rPr lang="en-US" sz="3200" b="1" dirty="0"/>
              <a:t>THE PURPOSE OF THE OPEN MEETINGS ACT</a:t>
            </a:r>
            <a:r>
              <a:rPr lang="en-US" b="1" dirty="0"/>
              <a:t>:</a:t>
            </a:r>
          </a:p>
          <a:p>
            <a:endParaRPr lang="en-US" dirty="0"/>
          </a:p>
          <a:p>
            <a:endParaRPr lang="en-US" dirty="0"/>
          </a:p>
          <a:p>
            <a:endParaRPr lang="en-US" dirty="0"/>
          </a:p>
        </p:txBody>
      </p:sp>
      <p:sp>
        <p:nvSpPr>
          <p:cNvPr id="6" name="Rectangle 5">
            <a:extLst>
              <a:ext uri="{FF2B5EF4-FFF2-40B4-BE49-F238E27FC236}">
                <a16:creationId xmlns:a16="http://schemas.microsoft.com/office/drawing/2014/main" id="{CB0BF501-5C67-4CB2-8481-49CAC375CEF0}"/>
              </a:ext>
            </a:extLst>
          </p:cNvPr>
          <p:cNvSpPr/>
          <p:nvPr/>
        </p:nvSpPr>
        <p:spPr>
          <a:xfrm>
            <a:off x="457200" y="2362200"/>
            <a:ext cx="6400800" cy="2308324"/>
          </a:xfrm>
          <a:prstGeom prst="rect">
            <a:avLst/>
          </a:prstGeom>
        </p:spPr>
        <p:txBody>
          <a:bodyPr wrap="square">
            <a:spAutoFit/>
          </a:bodyPr>
          <a:lstStyle/>
          <a:p>
            <a:r>
              <a:rPr lang="en-US" sz="2400" dirty="0"/>
              <a:t>“The purpose of Ohio's OMA “is to assure accountability of elected officials by prohibiting their secret deliberations on public issues.” </a:t>
            </a:r>
          </a:p>
          <a:p>
            <a:endParaRPr lang="en-US" dirty="0"/>
          </a:p>
          <a:p>
            <a:r>
              <a:rPr lang="en-US" i="1" dirty="0"/>
              <a:t>State ex rel. Cincinnati Enquirer v. Hamilton Cty. Commrs</a:t>
            </a:r>
            <a:r>
              <a:rPr lang="en-US" dirty="0"/>
              <a:t>., 1st Dist. Hamilton No. C-010605, 2002 WL 727023, *1 (Apr. 26, 2002)</a:t>
            </a:r>
          </a:p>
        </p:txBody>
      </p:sp>
    </p:spTree>
    <p:extLst>
      <p:ext uri="{BB962C8B-B14F-4D97-AF65-F5344CB8AC3E}">
        <p14:creationId xmlns:p14="http://schemas.microsoft.com/office/powerpoint/2010/main" val="80249306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62228A-B401-4AEA-9D63-0EA8A55F4901}"/>
              </a:ext>
            </a:extLst>
          </p:cNvPr>
          <p:cNvSpPr>
            <a:spLocks noGrp="1"/>
          </p:cNvSpPr>
          <p:nvPr>
            <p:ph type="title"/>
          </p:nvPr>
        </p:nvSpPr>
        <p:spPr>
          <a:xfrm>
            <a:off x="152400" y="122238"/>
            <a:ext cx="6477000" cy="5973762"/>
          </a:xfrm>
        </p:spPr>
        <p:txBody>
          <a:bodyPr>
            <a:normAutofit/>
          </a:bodyPr>
          <a:lstStyle/>
          <a:p>
            <a:r>
              <a:rPr lang="en-US" dirty="0"/>
              <a:t>	</a:t>
            </a:r>
            <a:r>
              <a:rPr lang="en-US" dirty="0">
                <a:latin typeface="Albertus Extra Bold" panose="020E0802040304020204" pitchFamily="34" charset="0"/>
              </a:rPr>
              <a:t>CASE HIGHLIGHTS</a:t>
            </a:r>
            <a:br>
              <a:rPr lang="en-US" dirty="0">
                <a:latin typeface="Albertus Extra Bold" panose="020E0802040304020204" pitchFamily="34" charset="0"/>
              </a:rPr>
            </a:br>
            <a:r>
              <a:rPr lang="en-US" dirty="0">
                <a:latin typeface="Albertus Extra Bold" panose="020E0802040304020204" pitchFamily="34" charset="0"/>
              </a:rPr>
              <a:t>and UPDATES</a:t>
            </a:r>
            <a:br>
              <a:rPr lang="en-US" dirty="0">
                <a:latin typeface="Albertus Extra Bold" panose="020E0802040304020204" pitchFamily="34" charset="0"/>
              </a:rPr>
            </a:br>
            <a:endParaRPr lang="en-US" dirty="0">
              <a:latin typeface="Albertus Extra Bold" panose="020E0802040304020204" pitchFamily="34" charset="0"/>
            </a:endParaRPr>
          </a:p>
        </p:txBody>
      </p:sp>
      <p:sp>
        <p:nvSpPr>
          <p:cNvPr id="3" name="Content Placeholder 2">
            <a:extLst>
              <a:ext uri="{FF2B5EF4-FFF2-40B4-BE49-F238E27FC236}">
                <a16:creationId xmlns:a16="http://schemas.microsoft.com/office/drawing/2014/main" id="{E281FD54-DB0D-4D7E-A6D3-20F263A769D3}"/>
              </a:ext>
            </a:extLst>
          </p:cNvPr>
          <p:cNvSpPr>
            <a:spLocks noGrp="1"/>
          </p:cNvSpPr>
          <p:nvPr>
            <p:ph idx="1"/>
          </p:nvPr>
        </p:nvSpPr>
        <p:spPr/>
        <p:txBody>
          <a:bodyPr/>
          <a:lstStyle/>
          <a:p>
            <a:r>
              <a:rPr lang="en-US" dirty="0"/>
              <a:t> </a:t>
            </a:r>
          </a:p>
        </p:txBody>
      </p:sp>
      <p:sp>
        <p:nvSpPr>
          <p:cNvPr id="4" name="Slide Number Placeholder 3">
            <a:extLst>
              <a:ext uri="{FF2B5EF4-FFF2-40B4-BE49-F238E27FC236}">
                <a16:creationId xmlns:a16="http://schemas.microsoft.com/office/drawing/2014/main" id="{894407B5-3213-46F1-A4CF-B4BC3C37BA62}"/>
              </a:ext>
            </a:extLst>
          </p:cNvPr>
          <p:cNvSpPr>
            <a:spLocks noGrp="1"/>
          </p:cNvSpPr>
          <p:nvPr>
            <p:ph type="sldNum" sz="quarter" idx="12"/>
          </p:nvPr>
        </p:nvSpPr>
        <p:spPr/>
        <p:txBody>
          <a:bodyPr/>
          <a:lstStyle/>
          <a:p>
            <a:fld id="{944DE186-3112-4AB8-AF78-FDBC8ACE92CB}" type="slidenum">
              <a:rPr lang="en-US" smtClean="0">
                <a:solidFill>
                  <a:srgbClr val="FF0000"/>
                </a:solidFill>
              </a:rPr>
              <a:pPr/>
              <a:t>40</a:t>
            </a:fld>
            <a:endParaRPr lang="en-US" dirty="0">
              <a:solidFill>
                <a:srgbClr val="FF0000"/>
              </a:solidFill>
            </a:endParaRPr>
          </a:p>
        </p:txBody>
      </p:sp>
    </p:spTree>
    <p:extLst>
      <p:ext uri="{BB962C8B-B14F-4D97-AF65-F5344CB8AC3E}">
        <p14:creationId xmlns:p14="http://schemas.microsoft.com/office/powerpoint/2010/main" val="368392274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CAE84A-8878-4CD7-8252-42BFFC181B3D}"/>
              </a:ext>
            </a:extLst>
          </p:cNvPr>
          <p:cNvSpPr>
            <a:spLocks noGrp="1"/>
          </p:cNvSpPr>
          <p:nvPr>
            <p:ph type="title"/>
          </p:nvPr>
        </p:nvSpPr>
        <p:spPr>
          <a:xfrm>
            <a:off x="152400" y="122238"/>
            <a:ext cx="6629400" cy="1325562"/>
          </a:xfrm>
        </p:spPr>
        <p:txBody>
          <a:bodyPr>
            <a:normAutofit fontScale="90000"/>
          </a:bodyPr>
          <a:lstStyle/>
          <a:p>
            <a:r>
              <a:rPr lang="en-US" i="1" dirty="0"/>
              <a:t>State Ex Rel. Hicks v. Clermont County Bd. of Commissioners, et al. </a:t>
            </a:r>
            <a:r>
              <a:rPr lang="en-US" dirty="0"/>
              <a:t>(2022), 171 Ohio St.3d 592 at ¶18.</a:t>
            </a:r>
            <a:endParaRPr lang="en-US" i="1" dirty="0"/>
          </a:p>
        </p:txBody>
      </p:sp>
      <p:sp>
        <p:nvSpPr>
          <p:cNvPr id="3" name="Content Placeholder 2">
            <a:extLst>
              <a:ext uri="{FF2B5EF4-FFF2-40B4-BE49-F238E27FC236}">
                <a16:creationId xmlns:a16="http://schemas.microsoft.com/office/drawing/2014/main" id="{BE087D9C-83A7-47E6-AF32-310F35C9458B}"/>
              </a:ext>
            </a:extLst>
          </p:cNvPr>
          <p:cNvSpPr>
            <a:spLocks noGrp="1"/>
          </p:cNvSpPr>
          <p:nvPr>
            <p:ph idx="1"/>
          </p:nvPr>
        </p:nvSpPr>
        <p:spPr>
          <a:xfrm>
            <a:off x="152400" y="1447800"/>
            <a:ext cx="6477000" cy="5410200"/>
          </a:xfrm>
        </p:spPr>
        <p:txBody>
          <a:bodyPr>
            <a:normAutofit fontScale="70000" lnSpcReduction="20000"/>
          </a:bodyPr>
          <a:lstStyle/>
          <a:p>
            <a:endParaRPr lang="en-US" sz="2000" dirty="0"/>
          </a:p>
          <a:p>
            <a:r>
              <a:rPr lang="en-US" sz="2000" dirty="0"/>
              <a:t>-“the laundry list case”</a:t>
            </a:r>
          </a:p>
          <a:p>
            <a:r>
              <a:rPr lang="en-US" sz="2000" dirty="0"/>
              <a:t>-Overruled the Hardin case so far as it imposed a “burden of production” upon a public body.</a:t>
            </a:r>
          </a:p>
          <a:p>
            <a:r>
              <a:rPr lang="en-US" sz="2000" dirty="0"/>
              <a:t>-“Under a presumption of regularity, courts should presume a public body in executive session complied with the OMA and it is the plaintiff’s burden to prove otherwise.“ </a:t>
            </a:r>
            <a:r>
              <a:rPr lang="en-US" sz="2000" i="1" dirty="0"/>
              <a:t>Id. </a:t>
            </a:r>
            <a:r>
              <a:rPr lang="en-US" sz="2000" dirty="0"/>
              <a:t>at ¶21.</a:t>
            </a:r>
          </a:p>
          <a:p>
            <a:pPr fontAlgn="base"/>
            <a:r>
              <a:rPr lang="en-US" sz="2900" b="1" dirty="0"/>
              <a:t>-“</a:t>
            </a:r>
            <a:r>
              <a:rPr lang="en-US" sz="2900" dirty="0"/>
              <a:t>Hicks argues that the burden of production must be placed on the public body because the public body is the only party who might have evidence of what occurred in any executive session. This argument is flawed for two reasons. First, the plaintiff will have access to the same evidence as the public body through discovery. And if a public body follows the requirements of R.C. 121.22</a:t>
            </a:r>
            <a:r>
              <a:rPr lang="en-US" sz="2900" dirty="0">
                <a:solidFill>
                  <a:schemeClr val="tx1"/>
                </a:solidFill>
              </a:rPr>
              <a:t>, it may not have any evidence of what occurred in executive session beyond what is recorded in the meeting minutes. Second, the difficulty involved in proving a violation of the OMA is a policy choice for the General Assembly. If the General Assembly had been concerned about access to evidence in these types of cases, it could have written R.C. 121.22 to place the burden of production on the public body. But it chose not to.”</a:t>
            </a:r>
          </a:p>
        </p:txBody>
      </p:sp>
      <p:sp>
        <p:nvSpPr>
          <p:cNvPr id="4" name="Slide Number Placeholder 3">
            <a:extLst>
              <a:ext uri="{FF2B5EF4-FFF2-40B4-BE49-F238E27FC236}">
                <a16:creationId xmlns:a16="http://schemas.microsoft.com/office/drawing/2014/main" id="{6EF2694C-BB84-44DB-B5E6-DA9D306C9FE5}"/>
              </a:ext>
            </a:extLst>
          </p:cNvPr>
          <p:cNvSpPr>
            <a:spLocks noGrp="1"/>
          </p:cNvSpPr>
          <p:nvPr>
            <p:ph type="sldNum" sz="quarter" idx="12"/>
          </p:nvPr>
        </p:nvSpPr>
        <p:spPr/>
        <p:txBody>
          <a:bodyPr/>
          <a:lstStyle/>
          <a:p>
            <a:fld id="{944DE186-3112-4AB8-AF78-FDBC8ACE92CB}" type="slidenum">
              <a:rPr lang="en-US" smtClean="0">
                <a:solidFill>
                  <a:srgbClr val="FF0000"/>
                </a:solidFill>
              </a:rPr>
              <a:pPr/>
              <a:t>41</a:t>
            </a:fld>
            <a:endParaRPr lang="en-US" dirty="0">
              <a:solidFill>
                <a:srgbClr val="FF0000"/>
              </a:solidFill>
            </a:endParaRPr>
          </a:p>
        </p:txBody>
      </p:sp>
    </p:spTree>
    <p:extLst>
      <p:ext uri="{BB962C8B-B14F-4D97-AF65-F5344CB8AC3E}">
        <p14:creationId xmlns:p14="http://schemas.microsoft.com/office/powerpoint/2010/main" val="276822192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6FB183-0C11-4492-AC0D-C94A9E2F966A}"/>
              </a:ext>
            </a:extLst>
          </p:cNvPr>
          <p:cNvSpPr>
            <a:spLocks noGrp="1"/>
          </p:cNvSpPr>
          <p:nvPr>
            <p:ph type="title"/>
          </p:nvPr>
        </p:nvSpPr>
        <p:spPr>
          <a:xfrm>
            <a:off x="152400" y="122238"/>
            <a:ext cx="6477000" cy="1706562"/>
          </a:xfrm>
        </p:spPr>
        <p:txBody>
          <a:bodyPr>
            <a:normAutofit/>
          </a:bodyPr>
          <a:lstStyle/>
          <a:p>
            <a:r>
              <a:rPr lang="en-US" sz="2400" i="1" dirty="0"/>
              <a:t>Ames v. Brimfield Township Board of Trustees</a:t>
            </a:r>
            <a:r>
              <a:rPr lang="en-US" sz="2400" dirty="0"/>
              <a:t>, 2019-Ohio-4926, 149 N.E.3d 933 (11</a:t>
            </a:r>
            <a:r>
              <a:rPr lang="en-US" sz="2400" baseline="30000" dirty="0"/>
              <a:t>th</a:t>
            </a:r>
            <a:r>
              <a:rPr lang="en-US" sz="2400" dirty="0"/>
              <a:t> Dist. Portage Cty.)</a:t>
            </a:r>
            <a:endParaRPr lang="en-US" sz="2400" i="1" dirty="0"/>
          </a:p>
        </p:txBody>
      </p:sp>
      <p:sp>
        <p:nvSpPr>
          <p:cNvPr id="3" name="Content Placeholder 2">
            <a:extLst>
              <a:ext uri="{FF2B5EF4-FFF2-40B4-BE49-F238E27FC236}">
                <a16:creationId xmlns:a16="http://schemas.microsoft.com/office/drawing/2014/main" id="{470CAD91-D222-4FA4-B81E-12E9998F223A}"/>
              </a:ext>
            </a:extLst>
          </p:cNvPr>
          <p:cNvSpPr>
            <a:spLocks noGrp="1"/>
          </p:cNvSpPr>
          <p:nvPr>
            <p:ph idx="1"/>
          </p:nvPr>
        </p:nvSpPr>
        <p:spPr>
          <a:xfrm>
            <a:off x="228600" y="1828800"/>
            <a:ext cx="6400800" cy="4144963"/>
          </a:xfrm>
        </p:spPr>
        <p:txBody>
          <a:bodyPr>
            <a:normAutofit fontScale="85000" lnSpcReduction="10000"/>
          </a:bodyPr>
          <a:lstStyle/>
          <a:p>
            <a:r>
              <a:rPr lang="en-US" dirty="0"/>
              <a:t>2019 case. The 11</a:t>
            </a:r>
            <a:r>
              <a:rPr lang="en-US" baseline="30000" dirty="0"/>
              <a:t>th</a:t>
            </a:r>
            <a:r>
              <a:rPr lang="en-US" dirty="0"/>
              <a:t> District Court of Appeals held that the minutes must reflect particular reason for entering into executive session.  At least one of the exceptions identified in 121.22(G)(1) must be identified in the minutes.</a:t>
            </a:r>
          </a:p>
          <a:p>
            <a:r>
              <a:rPr lang="en-US" dirty="0"/>
              <a:t>Board of Trustees had entered the executive session but only stated “R.C. 121.22(G)(1)” as the reason in the minutes.</a:t>
            </a:r>
          </a:p>
        </p:txBody>
      </p:sp>
      <p:sp>
        <p:nvSpPr>
          <p:cNvPr id="4" name="Slide Number Placeholder 3">
            <a:extLst>
              <a:ext uri="{FF2B5EF4-FFF2-40B4-BE49-F238E27FC236}">
                <a16:creationId xmlns:a16="http://schemas.microsoft.com/office/drawing/2014/main" id="{B7767342-7BE6-4759-ABA3-CC0A0C0EFC59}"/>
              </a:ext>
            </a:extLst>
          </p:cNvPr>
          <p:cNvSpPr>
            <a:spLocks noGrp="1"/>
          </p:cNvSpPr>
          <p:nvPr>
            <p:ph type="sldNum" sz="quarter" idx="12"/>
          </p:nvPr>
        </p:nvSpPr>
        <p:spPr/>
        <p:txBody>
          <a:bodyPr/>
          <a:lstStyle/>
          <a:p>
            <a:fld id="{944DE186-3112-4AB8-AF78-FDBC8ACE92CB}" type="slidenum">
              <a:rPr lang="en-US" smtClean="0">
                <a:solidFill>
                  <a:srgbClr val="FF0000"/>
                </a:solidFill>
              </a:rPr>
              <a:pPr/>
              <a:t>42</a:t>
            </a:fld>
            <a:endParaRPr lang="en-US" dirty="0">
              <a:solidFill>
                <a:srgbClr val="FF0000"/>
              </a:solidFill>
            </a:endParaRPr>
          </a:p>
        </p:txBody>
      </p:sp>
    </p:spTree>
    <p:extLst>
      <p:ext uri="{BB962C8B-B14F-4D97-AF65-F5344CB8AC3E}">
        <p14:creationId xmlns:p14="http://schemas.microsoft.com/office/powerpoint/2010/main" val="356630178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F7EC34-301A-4E69-8F69-E2BA5CC403B5}"/>
              </a:ext>
            </a:extLst>
          </p:cNvPr>
          <p:cNvSpPr>
            <a:spLocks noGrp="1"/>
          </p:cNvSpPr>
          <p:nvPr>
            <p:ph type="title"/>
          </p:nvPr>
        </p:nvSpPr>
        <p:spPr>
          <a:xfrm>
            <a:off x="152400" y="122238"/>
            <a:ext cx="6477000" cy="1249362"/>
          </a:xfrm>
        </p:spPr>
        <p:txBody>
          <a:bodyPr>
            <a:noAutofit/>
          </a:bodyPr>
          <a:lstStyle/>
          <a:p>
            <a:r>
              <a:rPr lang="en-US" sz="2800" i="1" dirty="0"/>
              <a:t>Ames v. Rootstown Twp. Board of Trustees</a:t>
            </a:r>
            <a:r>
              <a:rPr lang="en-US" sz="2800" dirty="0"/>
              <a:t>, 172 Ohio St.3d 1, 2022-Ohio-4605, 221 N.E.3d 793</a:t>
            </a:r>
          </a:p>
        </p:txBody>
      </p:sp>
      <p:sp>
        <p:nvSpPr>
          <p:cNvPr id="3" name="Content Placeholder 2">
            <a:extLst>
              <a:ext uri="{FF2B5EF4-FFF2-40B4-BE49-F238E27FC236}">
                <a16:creationId xmlns:a16="http://schemas.microsoft.com/office/drawing/2014/main" id="{B0A8EE3E-97FC-4E67-9F2B-252747F6BA62}"/>
              </a:ext>
            </a:extLst>
          </p:cNvPr>
          <p:cNvSpPr>
            <a:spLocks noGrp="1"/>
          </p:cNvSpPr>
          <p:nvPr>
            <p:ph idx="1"/>
          </p:nvPr>
        </p:nvSpPr>
        <p:spPr>
          <a:xfrm>
            <a:off x="152400" y="1676400"/>
            <a:ext cx="6477000" cy="4297363"/>
          </a:xfrm>
        </p:spPr>
        <p:txBody>
          <a:bodyPr>
            <a:normAutofit fontScale="70000" lnSpcReduction="20000"/>
          </a:bodyPr>
          <a:lstStyle/>
          <a:p>
            <a:r>
              <a:rPr lang="en-US" dirty="0"/>
              <a:t>1) when repeated conduct results in multiple violations of a single provision of the OMA, trial court may issue a single injunction;</a:t>
            </a:r>
          </a:p>
          <a:p>
            <a:pPr marL="514350" indent="-514350">
              <a:buAutoNum type="arabicParenR"/>
            </a:pPr>
            <a:endParaRPr lang="en-US" dirty="0"/>
          </a:p>
          <a:p>
            <a:r>
              <a:rPr lang="en-US" dirty="0"/>
              <a:t>2) when single injunction is issued to address multiple violations of the OMA through same conduct, trial court is required to order the public body to pay a single civil forfeiture of $500 as to all offenses; and</a:t>
            </a:r>
          </a:p>
          <a:p>
            <a:endParaRPr lang="en-US" dirty="0"/>
          </a:p>
          <a:p>
            <a:r>
              <a:rPr lang="en-US" dirty="0"/>
              <a:t>3) trial court complied with OMA when it addressed board's alleged OMA violations through single injunction and related civil forfeiture.</a:t>
            </a:r>
          </a:p>
          <a:p>
            <a:endParaRPr lang="en-US" dirty="0"/>
          </a:p>
        </p:txBody>
      </p:sp>
      <p:sp>
        <p:nvSpPr>
          <p:cNvPr id="4" name="Slide Number Placeholder 3">
            <a:extLst>
              <a:ext uri="{FF2B5EF4-FFF2-40B4-BE49-F238E27FC236}">
                <a16:creationId xmlns:a16="http://schemas.microsoft.com/office/drawing/2014/main" id="{90C193CF-9A36-45D0-95C3-F6EEC75F0137}"/>
              </a:ext>
            </a:extLst>
          </p:cNvPr>
          <p:cNvSpPr>
            <a:spLocks noGrp="1"/>
          </p:cNvSpPr>
          <p:nvPr>
            <p:ph type="sldNum" sz="quarter" idx="12"/>
          </p:nvPr>
        </p:nvSpPr>
        <p:spPr/>
        <p:txBody>
          <a:bodyPr/>
          <a:lstStyle/>
          <a:p>
            <a:fld id="{944DE186-3112-4AB8-AF78-FDBC8ACE92CB}" type="slidenum">
              <a:rPr lang="en-US" smtClean="0">
                <a:solidFill>
                  <a:srgbClr val="FF0000"/>
                </a:solidFill>
              </a:rPr>
              <a:pPr/>
              <a:t>43</a:t>
            </a:fld>
            <a:endParaRPr lang="en-US" dirty="0">
              <a:solidFill>
                <a:srgbClr val="FF0000"/>
              </a:solidFill>
            </a:endParaRPr>
          </a:p>
        </p:txBody>
      </p:sp>
    </p:spTree>
    <p:extLst>
      <p:ext uri="{BB962C8B-B14F-4D97-AF65-F5344CB8AC3E}">
        <p14:creationId xmlns:p14="http://schemas.microsoft.com/office/powerpoint/2010/main" val="329722315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249305-D437-4C56-BC30-956B32739C97}"/>
              </a:ext>
            </a:extLst>
          </p:cNvPr>
          <p:cNvSpPr>
            <a:spLocks noGrp="1"/>
          </p:cNvSpPr>
          <p:nvPr>
            <p:ph type="title"/>
          </p:nvPr>
        </p:nvSpPr>
        <p:spPr>
          <a:xfrm>
            <a:off x="-152400" y="-76200"/>
            <a:ext cx="6934200" cy="1828800"/>
          </a:xfrm>
        </p:spPr>
        <p:txBody>
          <a:bodyPr>
            <a:normAutofit fontScale="90000"/>
          </a:bodyPr>
          <a:lstStyle/>
          <a:p>
            <a:r>
              <a:rPr lang="en-US" i="1" dirty="0"/>
              <a:t>State Ex Rel. Ames v. Portage County Board of Commissioners, et al.</a:t>
            </a:r>
            <a:r>
              <a:rPr lang="en-US" dirty="0"/>
              <a:t>, 165 Ohio St.3d 292, 2021-Ohio-2374, 178 N.E.3d 492</a:t>
            </a:r>
            <a:endParaRPr lang="en-US" i="1" dirty="0"/>
          </a:p>
        </p:txBody>
      </p:sp>
      <p:sp>
        <p:nvSpPr>
          <p:cNvPr id="3" name="Content Placeholder 2">
            <a:extLst>
              <a:ext uri="{FF2B5EF4-FFF2-40B4-BE49-F238E27FC236}">
                <a16:creationId xmlns:a16="http://schemas.microsoft.com/office/drawing/2014/main" id="{7F6F5995-49C6-4A50-87AD-9AC4377FB0AE}"/>
              </a:ext>
            </a:extLst>
          </p:cNvPr>
          <p:cNvSpPr>
            <a:spLocks noGrp="1"/>
          </p:cNvSpPr>
          <p:nvPr>
            <p:ph idx="1"/>
          </p:nvPr>
        </p:nvSpPr>
        <p:spPr>
          <a:xfrm>
            <a:off x="228600" y="2590800"/>
            <a:ext cx="6400800" cy="2133600"/>
          </a:xfrm>
        </p:spPr>
        <p:txBody>
          <a:bodyPr>
            <a:normAutofit fontScale="77500" lnSpcReduction="20000"/>
          </a:bodyPr>
          <a:lstStyle/>
          <a:p>
            <a:endParaRPr lang="en-US" dirty="0"/>
          </a:p>
          <a:p>
            <a:r>
              <a:rPr lang="en-US" dirty="0"/>
              <a:t>The use of a “consent agenda” may constructively close the public meeting because it failed to inform the public which resolutions were being voted upon at the particular meeting.</a:t>
            </a:r>
          </a:p>
          <a:p>
            <a:endParaRPr lang="en-US" dirty="0"/>
          </a:p>
          <a:p>
            <a:endParaRPr lang="en-US" dirty="0"/>
          </a:p>
          <a:p>
            <a:endParaRPr lang="en-US" dirty="0"/>
          </a:p>
          <a:p>
            <a:endParaRPr lang="en-US" i="1" dirty="0"/>
          </a:p>
        </p:txBody>
      </p:sp>
      <p:sp>
        <p:nvSpPr>
          <p:cNvPr id="4" name="Slide Number Placeholder 3">
            <a:extLst>
              <a:ext uri="{FF2B5EF4-FFF2-40B4-BE49-F238E27FC236}">
                <a16:creationId xmlns:a16="http://schemas.microsoft.com/office/drawing/2014/main" id="{D2E282D6-6118-4880-9564-509956EEEA5D}"/>
              </a:ext>
            </a:extLst>
          </p:cNvPr>
          <p:cNvSpPr>
            <a:spLocks noGrp="1"/>
          </p:cNvSpPr>
          <p:nvPr>
            <p:ph type="sldNum" sz="quarter" idx="12"/>
          </p:nvPr>
        </p:nvSpPr>
        <p:spPr/>
        <p:txBody>
          <a:bodyPr/>
          <a:lstStyle/>
          <a:p>
            <a:fld id="{944DE186-3112-4AB8-AF78-FDBC8ACE92CB}" type="slidenum">
              <a:rPr lang="en-US" smtClean="0">
                <a:solidFill>
                  <a:srgbClr val="FF0000"/>
                </a:solidFill>
              </a:rPr>
              <a:pPr/>
              <a:t>44</a:t>
            </a:fld>
            <a:endParaRPr lang="en-US" dirty="0">
              <a:solidFill>
                <a:srgbClr val="FF0000"/>
              </a:solidFill>
            </a:endParaRPr>
          </a:p>
        </p:txBody>
      </p:sp>
    </p:spTree>
    <p:extLst>
      <p:ext uri="{BB962C8B-B14F-4D97-AF65-F5344CB8AC3E}">
        <p14:creationId xmlns:p14="http://schemas.microsoft.com/office/powerpoint/2010/main" val="148542742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3897F6-32D7-4A34-AFD6-3D89379430FF}"/>
              </a:ext>
            </a:extLst>
          </p:cNvPr>
          <p:cNvSpPr>
            <a:spLocks noGrp="1"/>
          </p:cNvSpPr>
          <p:nvPr>
            <p:ph type="title"/>
          </p:nvPr>
        </p:nvSpPr>
        <p:spPr>
          <a:xfrm>
            <a:off x="0" y="0"/>
            <a:ext cx="6705600" cy="1752600"/>
          </a:xfrm>
        </p:spPr>
        <p:txBody>
          <a:bodyPr>
            <a:noAutofit/>
          </a:bodyPr>
          <a:lstStyle/>
          <a:p>
            <a:r>
              <a:rPr lang="en-US" sz="2400" i="1" dirty="0"/>
              <a:t>State of Ohio Ex Rel. Ames v. Portage County Board of Commissioners, et al.</a:t>
            </a:r>
            <a:r>
              <a:rPr lang="en-US" sz="2400" dirty="0"/>
              <a:t>, 11</a:t>
            </a:r>
            <a:r>
              <a:rPr lang="en-US" sz="2400" baseline="30000" dirty="0"/>
              <a:t>th</a:t>
            </a:r>
            <a:r>
              <a:rPr lang="en-US" sz="2400" dirty="0"/>
              <a:t> Dist. Portage Cty., No. 2017-P-0093, 2018-Ohio-2888, 2018 WL 3536749 at ¶22-23. </a:t>
            </a:r>
            <a:endParaRPr lang="en-US" sz="2400" i="1" dirty="0"/>
          </a:p>
        </p:txBody>
      </p:sp>
      <p:sp>
        <p:nvSpPr>
          <p:cNvPr id="3" name="Content Placeholder 2">
            <a:extLst>
              <a:ext uri="{FF2B5EF4-FFF2-40B4-BE49-F238E27FC236}">
                <a16:creationId xmlns:a16="http://schemas.microsoft.com/office/drawing/2014/main" id="{F2C9CD57-E7C1-4509-908D-6662F44AD0C3}"/>
              </a:ext>
            </a:extLst>
          </p:cNvPr>
          <p:cNvSpPr>
            <a:spLocks noGrp="1"/>
          </p:cNvSpPr>
          <p:nvPr>
            <p:ph idx="1"/>
          </p:nvPr>
        </p:nvSpPr>
        <p:spPr>
          <a:xfrm>
            <a:off x="37011" y="1905000"/>
            <a:ext cx="6400800" cy="4629558"/>
          </a:xfrm>
        </p:spPr>
        <p:txBody>
          <a:bodyPr/>
          <a:lstStyle/>
          <a:p>
            <a:r>
              <a:rPr lang="en-US" dirty="0"/>
              <a:t>“In order for the OMA to apply, the public body must ‘deliberate’ over public business at a meeting.”</a:t>
            </a:r>
          </a:p>
          <a:p>
            <a:r>
              <a:rPr lang="en-US" dirty="0"/>
              <a:t>“Deliberation” has been characterized as something more than “information gathering” by a public body.</a:t>
            </a:r>
          </a:p>
        </p:txBody>
      </p:sp>
      <p:sp>
        <p:nvSpPr>
          <p:cNvPr id="4" name="Slide Number Placeholder 3">
            <a:extLst>
              <a:ext uri="{FF2B5EF4-FFF2-40B4-BE49-F238E27FC236}">
                <a16:creationId xmlns:a16="http://schemas.microsoft.com/office/drawing/2014/main" id="{F761F8A7-9E7B-4282-A103-4624C37DF4AA}"/>
              </a:ext>
            </a:extLst>
          </p:cNvPr>
          <p:cNvSpPr>
            <a:spLocks noGrp="1"/>
          </p:cNvSpPr>
          <p:nvPr>
            <p:ph type="sldNum" sz="quarter" idx="12"/>
          </p:nvPr>
        </p:nvSpPr>
        <p:spPr/>
        <p:txBody>
          <a:bodyPr/>
          <a:lstStyle/>
          <a:p>
            <a:fld id="{944DE186-3112-4AB8-AF78-FDBC8ACE92CB}" type="slidenum">
              <a:rPr lang="en-US" smtClean="0"/>
              <a:pPr/>
              <a:t>45</a:t>
            </a:fld>
            <a:endParaRPr lang="en-US" dirty="0"/>
          </a:p>
        </p:txBody>
      </p:sp>
    </p:spTree>
    <p:extLst>
      <p:ext uri="{BB962C8B-B14F-4D97-AF65-F5344CB8AC3E}">
        <p14:creationId xmlns:p14="http://schemas.microsoft.com/office/powerpoint/2010/main" val="11944346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C1C064-3738-59E4-9AF3-35B1284E59F2}"/>
              </a:ext>
            </a:extLst>
          </p:cNvPr>
          <p:cNvSpPr>
            <a:spLocks noGrp="1"/>
          </p:cNvSpPr>
          <p:nvPr>
            <p:ph type="title"/>
          </p:nvPr>
        </p:nvSpPr>
        <p:spPr/>
        <p:txBody>
          <a:bodyPr>
            <a:noAutofit/>
          </a:bodyPr>
          <a:lstStyle/>
          <a:p>
            <a:r>
              <a:rPr lang="en-US" sz="2000" i="1" dirty="0"/>
              <a:t>State ex rel. Ames v. Portage County Board of Commissioners</a:t>
            </a:r>
            <a:r>
              <a:rPr lang="en-US" sz="2000" dirty="0"/>
              <a:t>, 2024-Ohio-1852 (11</a:t>
            </a:r>
            <a:r>
              <a:rPr lang="en-US" sz="2000" baseline="30000" dirty="0"/>
              <a:t>th</a:t>
            </a:r>
            <a:r>
              <a:rPr lang="en-US" sz="2000" dirty="0"/>
              <a:t> Dist.) ¶57</a:t>
            </a:r>
            <a:endParaRPr lang="en-US" sz="2000" i="1" dirty="0"/>
          </a:p>
        </p:txBody>
      </p:sp>
      <p:sp>
        <p:nvSpPr>
          <p:cNvPr id="3" name="Content Placeholder 2">
            <a:extLst>
              <a:ext uri="{FF2B5EF4-FFF2-40B4-BE49-F238E27FC236}">
                <a16:creationId xmlns:a16="http://schemas.microsoft.com/office/drawing/2014/main" id="{2557889C-3F36-A27C-D9B0-9AC0DE004BA9}"/>
              </a:ext>
            </a:extLst>
          </p:cNvPr>
          <p:cNvSpPr>
            <a:spLocks noGrp="1"/>
          </p:cNvSpPr>
          <p:nvPr>
            <p:ph idx="1"/>
          </p:nvPr>
        </p:nvSpPr>
        <p:spPr/>
        <p:txBody>
          <a:bodyPr>
            <a:normAutofit/>
          </a:bodyPr>
          <a:lstStyle/>
          <a:p>
            <a:r>
              <a:rPr lang="en-US" sz="1600" dirty="0"/>
              <a:t>10</a:t>
            </a:r>
            <a:r>
              <a:rPr lang="en-US" sz="1600" baseline="30000" dirty="0"/>
              <a:t>th</a:t>
            </a:r>
            <a:r>
              <a:rPr lang="en-US" sz="1600" dirty="0"/>
              <a:t> District Court of Appeals upheld trial court’s determination:</a:t>
            </a:r>
          </a:p>
          <a:p>
            <a:endParaRPr lang="en-US" sz="1600" dirty="0"/>
          </a:p>
          <a:p>
            <a:r>
              <a:rPr lang="en-US" sz="1600" dirty="0"/>
              <a:t>“[w]hen the public body’s motion to enter executive session is based upon an approved purpose and an unapproved one, the motion is based upon an unapproved purpose.”</a:t>
            </a:r>
          </a:p>
        </p:txBody>
      </p:sp>
      <p:sp>
        <p:nvSpPr>
          <p:cNvPr id="4" name="Slide Number Placeholder 3">
            <a:extLst>
              <a:ext uri="{FF2B5EF4-FFF2-40B4-BE49-F238E27FC236}">
                <a16:creationId xmlns:a16="http://schemas.microsoft.com/office/drawing/2014/main" id="{B50355ED-BE88-DA4F-A679-555D67091DC5}"/>
              </a:ext>
            </a:extLst>
          </p:cNvPr>
          <p:cNvSpPr>
            <a:spLocks noGrp="1"/>
          </p:cNvSpPr>
          <p:nvPr>
            <p:ph type="sldNum" sz="quarter" idx="12"/>
          </p:nvPr>
        </p:nvSpPr>
        <p:spPr/>
        <p:txBody>
          <a:bodyPr/>
          <a:lstStyle/>
          <a:p>
            <a:fld id="{944DE186-3112-4AB8-AF78-FDBC8ACE92CB}" type="slidenum">
              <a:rPr lang="en-US" smtClean="0"/>
              <a:pPr/>
              <a:t>46</a:t>
            </a:fld>
            <a:endParaRPr lang="en-US" dirty="0"/>
          </a:p>
        </p:txBody>
      </p:sp>
    </p:spTree>
    <p:extLst>
      <p:ext uri="{BB962C8B-B14F-4D97-AF65-F5344CB8AC3E}">
        <p14:creationId xmlns:p14="http://schemas.microsoft.com/office/powerpoint/2010/main" val="137507889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06FDCD-B254-443E-ADCC-7F8F932139E7}"/>
              </a:ext>
            </a:extLst>
          </p:cNvPr>
          <p:cNvSpPr>
            <a:spLocks noGrp="1"/>
          </p:cNvSpPr>
          <p:nvPr>
            <p:ph type="title"/>
          </p:nvPr>
        </p:nvSpPr>
        <p:spPr>
          <a:xfrm>
            <a:off x="150223" y="136525"/>
            <a:ext cx="6477000" cy="1616075"/>
          </a:xfrm>
        </p:spPr>
        <p:txBody>
          <a:bodyPr>
            <a:normAutofit fontScale="90000"/>
          </a:bodyPr>
          <a:lstStyle/>
          <a:p>
            <a:r>
              <a:rPr lang="en-US" sz="2400" i="1" dirty="0"/>
              <a:t>Look Ahead America, et al. v. Stark Cty. Bd. of Elections, et al., </a:t>
            </a:r>
            <a:r>
              <a:rPr lang="en-US" sz="2400" dirty="0"/>
              <a:t>11</a:t>
            </a:r>
            <a:r>
              <a:rPr lang="en-US" sz="2400" baseline="30000" dirty="0"/>
              <a:t>th</a:t>
            </a:r>
            <a:r>
              <a:rPr lang="en-US" sz="2400" dirty="0"/>
              <a:t> Dist. Stark Cty., No. 22-CA-00152 </a:t>
            </a:r>
            <a:br>
              <a:rPr lang="en-US" sz="2400" dirty="0"/>
            </a:br>
            <a:r>
              <a:rPr lang="en-US" sz="2400" dirty="0"/>
              <a:t>-pending on appeal in Ohio Supreme Court, 2023-1059</a:t>
            </a:r>
          </a:p>
        </p:txBody>
      </p:sp>
      <p:sp>
        <p:nvSpPr>
          <p:cNvPr id="3" name="Content Placeholder 2">
            <a:extLst>
              <a:ext uri="{FF2B5EF4-FFF2-40B4-BE49-F238E27FC236}">
                <a16:creationId xmlns:a16="http://schemas.microsoft.com/office/drawing/2014/main" id="{426E211E-4A89-424A-A102-8F4CB3685E96}"/>
              </a:ext>
            </a:extLst>
          </p:cNvPr>
          <p:cNvSpPr>
            <a:spLocks noGrp="1"/>
          </p:cNvSpPr>
          <p:nvPr>
            <p:ph idx="1"/>
          </p:nvPr>
        </p:nvSpPr>
        <p:spPr>
          <a:xfrm>
            <a:off x="187234" y="1752600"/>
            <a:ext cx="7467600" cy="5105400"/>
          </a:xfrm>
        </p:spPr>
        <p:txBody>
          <a:bodyPr>
            <a:normAutofit/>
          </a:bodyPr>
          <a:lstStyle/>
          <a:p>
            <a:r>
              <a:rPr lang="en-US" sz="2400" dirty="0"/>
              <a:t>Sole Proposition of Law considered:</a:t>
            </a:r>
          </a:p>
          <a:p>
            <a:r>
              <a:rPr lang="en-US" sz="2400" dirty="0"/>
              <a:t>“</a:t>
            </a:r>
            <a:r>
              <a:rPr lang="en-US" sz="2400" u="sng" dirty="0"/>
              <a:t>Proposition of Law No. 1</a:t>
            </a:r>
          </a:p>
          <a:p>
            <a:r>
              <a:rPr lang="en-US" sz="2400" dirty="0"/>
              <a:t>Under R.C. 121.22(G)(2), members of a public body may meet in an executive session to consider “the purchase of property for a public purpose” but, then, only to consider information the premature disclosure of which would give an unfair competitive or bargaining advantage to a person whose personal, private interest is adverse to the general public interest.”</a:t>
            </a:r>
          </a:p>
        </p:txBody>
      </p:sp>
      <p:sp>
        <p:nvSpPr>
          <p:cNvPr id="4" name="Slide Number Placeholder 3">
            <a:extLst>
              <a:ext uri="{FF2B5EF4-FFF2-40B4-BE49-F238E27FC236}">
                <a16:creationId xmlns:a16="http://schemas.microsoft.com/office/drawing/2014/main" id="{CA804C8B-ED71-4E2E-B88A-5EC2BE4E0EDE}"/>
              </a:ext>
            </a:extLst>
          </p:cNvPr>
          <p:cNvSpPr>
            <a:spLocks noGrp="1"/>
          </p:cNvSpPr>
          <p:nvPr>
            <p:ph type="sldNum" sz="quarter" idx="12"/>
          </p:nvPr>
        </p:nvSpPr>
        <p:spPr/>
        <p:txBody>
          <a:bodyPr/>
          <a:lstStyle/>
          <a:p>
            <a:fld id="{944DE186-3112-4AB8-AF78-FDBC8ACE92CB}" type="slidenum">
              <a:rPr lang="en-US" smtClean="0">
                <a:solidFill>
                  <a:srgbClr val="FF0000"/>
                </a:solidFill>
              </a:rPr>
              <a:pPr/>
              <a:t>47</a:t>
            </a:fld>
            <a:endParaRPr lang="en-US" dirty="0">
              <a:solidFill>
                <a:srgbClr val="FF0000"/>
              </a:solidFill>
            </a:endParaRPr>
          </a:p>
        </p:txBody>
      </p:sp>
    </p:spTree>
    <p:extLst>
      <p:ext uri="{BB962C8B-B14F-4D97-AF65-F5344CB8AC3E}">
        <p14:creationId xmlns:p14="http://schemas.microsoft.com/office/powerpoint/2010/main" val="287576691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4B8DE3-E482-49F8-9A7A-2A11B3129DD4}"/>
              </a:ext>
            </a:extLst>
          </p:cNvPr>
          <p:cNvSpPr>
            <a:spLocks noGrp="1"/>
          </p:cNvSpPr>
          <p:nvPr>
            <p:ph type="title"/>
          </p:nvPr>
        </p:nvSpPr>
        <p:spPr/>
        <p:txBody>
          <a:bodyPr>
            <a:normAutofit fontScale="90000"/>
          </a:bodyPr>
          <a:lstStyle/>
          <a:p>
            <a:r>
              <a:rPr lang="en-US" dirty="0"/>
              <a:t>Look Ahead America, et al. v. Stark County Board of Elections</a:t>
            </a:r>
          </a:p>
        </p:txBody>
      </p:sp>
      <p:sp>
        <p:nvSpPr>
          <p:cNvPr id="3" name="Content Placeholder 2">
            <a:extLst>
              <a:ext uri="{FF2B5EF4-FFF2-40B4-BE49-F238E27FC236}">
                <a16:creationId xmlns:a16="http://schemas.microsoft.com/office/drawing/2014/main" id="{B6DCE62B-A9C9-49FA-95C3-40CE095205D7}"/>
              </a:ext>
            </a:extLst>
          </p:cNvPr>
          <p:cNvSpPr>
            <a:spLocks noGrp="1"/>
          </p:cNvSpPr>
          <p:nvPr>
            <p:ph idx="1"/>
          </p:nvPr>
        </p:nvSpPr>
        <p:spPr/>
        <p:txBody>
          <a:bodyPr>
            <a:normAutofit fontScale="55000" lnSpcReduction="20000"/>
          </a:bodyPr>
          <a:lstStyle/>
          <a:p>
            <a:endParaRPr lang="en-US" dirty="0"/>
          </a:p>
          <a:p>
            <a:r>
              <a:rPr lang="en-US" dirty="0"/>
              <a:t>(2) To consider the purchase of property for public purposes, the sale of property at competitive bidding, or the sale or other disposition of unneeded, obsolete, or unfit-for-use property in accordance with section 505.10 of the Revised Code, </a:t>
            </a:r>
            <a:r>
              <a:rPr lang="en-US" b="1" i="1" u="sng" dirty="0"/>
              <a:t>if premature disclosure of information would give an unfair competitive or bargaining advantage to a person whose personal, private interest is adverse to the general public interest</a:t>
            </a:r>
            <a:r>
              <a:rPr lang="en-US" dirty="0"/>
              <a:t>. No member of a public body shall use division (G)(2) of this section as a subterfuge for providing covert information to prospective buyers or sellers. A purchase or sale of public property is void if the seller or buyer of the public property has received covert information from a member of a public body that has not been disclosed to the general public in sufficient time for other prospective buyers and sellers to prepare and submit offers.</a:t>
            </a:r>
          </a:p>
          <a:p>
            <a:endParaRPr lang="en-US" dirty="0"/>
          </a:p>
          <a:p>
            <a:r>
              <a:rPr lang="en-US" sz="2500" dirty="0"/>
              <a:t>Ohio Supreme Court decided that in an executive session entered to consider the purchase of property for public purposes, the purchase being considered must also be subject to the condition underlined above.</a:t>
            </a:r>
          </a:p>
          <a:p>
            <a:r>
              <a:rPr lang="en-US" sz="2500" dirty="0"/>
              <a:t>Look Ahead America. et al. v. Stark County Board of Elections, et al., 2024-Ohio-2691, ¶19.</a:t>
            </a:r>
          </a:p>
        </p:txBody>
      </p:sp>
      <p:sp>
        <p:nvSpPr>
          <p:cNvPr id="4" name="Slide Number Placeholder 3">
            <a:extLst>
              <a:ext uri="{FF2B5EF4-FFF2-40B4-BE49-F238E27FC236}">
                <a16:creationId xmlns:a16="http://schemas.microsoft.com/office/drawing/2014/main" id="{0832857C-232D-4FEA-B6DC-C54361AEA8D2}"/>
              </a:ext>
            </a:extLst>
          </p:cNvPr>
          <p:cNvSpPr>
            <a:spLocks noGrp="1"/>
          </p:cNvSpPr>
          <p:nvPr>
            <p:ph type="sldNum" sz="quarter" idx="12"/>
          </p:nvPr>
        </p:nvSpPr>
        <p:spPr/>
        <p:txBody>
          <a:bodyPr/>
          <a:lstStyle/>
          <a:p>
            <a:fld id="{944DE186-3112-4AB8-AF78-FDBC8ACE92CB}" type="slidenum">
              <a:rPr lang="en-US" smtClean="0">
                <a:solidFill>
                  <a:srgbClr val="FF0000"/>
                </a:solidFill>
              </a:rPr>
              <a:pPr/>
              <a:t>48</a:t>
            </a:fld>
            <a:endParaRPr lang="en-US" dirty="0">
              <a:solidFill>
                <a:srgbClr val="FF0000"/>
              </a:solidFill>
            </a:endParaRPr>
          </a:p>
        </p:txBody>
      </p:sp>
    </p:spTree>
    <p:extLst>
      <p:ext uri="{BB962C8B-B14F-4D97-AF65-F5344CB8AC3E}">
        <p14:creationId xmlns:p14="http://schemas.microsoft.com/office/powerpoint/2010/main" val="307686352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625C56-87B5-C559-1A45-2AD5D72E9137}"/>
              </a:ext>
            </a:extLst>
          </p:cNvPr>
          <p:cNvSpPr>
            <a:spLocks noGrp="1"/>
          </p:cNvSpPr>
          <p:nvPr>
            <p:ph type="title"/>
          </p:nvPr>
        </p:nvSpPr>
        <p:spPr/>
        <p:txBody>
          <a:bodyPr>
            <a:normAutofit fontScale="90000"/>
          </a:bodyPr>
          <a:lstStyle/>
          <a:p>
            <a:r>
              <a:rPr lang="en-US" i="1" dirty="0"/>
              <a:t>Barga v. St. Paris Village Council, </a:t>
            </a:r>
            <a:r>
              <a:rPr lang="en-US" dirty="0"/>
              <a:t>2024-Ohio-5293</a:t>
            </a:r>
            <a:endParaRPr lang="en-US" i="1" dirty="0"/>
          </a:p>
        </p:txBody>
      </p:sp>
      <p:sp>
        <p:nvSpPr>
          <p:cNvPr id="3" name="Content Placeholder 2">
            <a:extLst>
              <a:ext uri="{FF2B5EF4-FFF2-40B4-BE49-F238E27FC236}">
                <a16:creationId xmlns:a16="http://schemas.microsoft.com/office/drawing/2014/main" id="{BDCF25CF-FE59-B9FA-8F5A-82E3F2FA5440}"/>
              </a:ext>
            </a:extLst>
          </p:cNvPr>
          <p:cNvSpPr>
            <a:spLocks noGrp="1"/>
          </p:cNvSpPr>
          <p:nvPr>
            <p:ph idx="1"/>
          </p:nvPr>
        </p:nvSpPr>
        <p:spPr/>
        <p:txBody>
          <a:bodyPr>
            <a:normAutofit/>
          </a:bodyPr>
          <a:lstStyle/>
          <a:p>
            <a:r>
              <a:rPr lang="en-US" sz="1400" dirty="0"/>
              <a:t>Ohio Supreme Court finds that when a public hearing is required by R.C. 121.22(G)(1) a public body cannot enter an executive session to further consider the same matter considering dismissal of a public employee.  Case was remanded “to allow the village council to consider the issue in compliance with the Open Meetings Act.”</a:t>
            </a:r>
          </a:p>
        </p:txBody>
      </p:sp>
      <p:sp>
        <p:nvSpPr>
          <p:cNvPr id="4" name="Slide Number Placeholder 3">
            <a:extLst>
              <a:ext uri="{FF2B5EF4-FFF2-40B4-BE49-F238E27FC236}">
                <a16:creationId xmlns:a16="http://schemas.microsoft.com/office/drawing/2014/main" id="{AF4625CF-5FE7-DBB2-BDC2-4F04376F5CDA}"/>
              </a:ext>
            </a:extLst>
          </p:cNvPr>
          <p:cNvSpPr>
            <a:spLocks noGrp="1"/>
          </p:cNvSpPr>
          <p:nvPr>
            <p:ph type="sldNum" sz="quarter" idx="12"/>
          </p:nvPr>
        </p:nvSpPr>
        <p:spPr/>
        <p:txBody>
          <a:bodyPr/>
          <a:lstStyle/>
          <a:p>
            <a:fld id="{944DE186-3112-4AB8-AF78-FDBC8ACE92CB}" type="slidenum">
              <a:rPr lang="en-US" smtClean="0"/>
              <a:pPr/>
              <a:t>49</a:t>
            </a:fld>
            <a:endParaRPr lang="en-US" dirty="0"/>
          </a:p>
        </p:txBody>
      </p:sp>
    </p:spTree>
    <p:extLst>
      <p:ext uri="{BB962C8B-B14F-4D97-AF65-F5344CB8AC3E}">
        <p14:creationId xmlns:p14="http://schemas.microsoft.com/office/powerpoint/2010/main" val="37920891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A54DC44-574D-4FBA-9CB7-EFF0539EAE89}"/>
              </a:ext>
            </a:extLst>
          </p:cNvPr>
          <p:cNvSpPr>
            <a:spLocks noGrp="1"/>
          </p:cNvSpPr>
          <p:nvPr>
            <p:ph type="sldNum" sz="quarter" idx="12"/>
          </p:nvPr>
        </p:nvSpPr>
        <p:spPr/>
        <p:txBody>
          <a:bodyPr/>
          <a:lstStyle/>
          <a:p>
            <a:fld id="{944DE186-3112-4AB8-AF78-FDBC8ACE92CB}" type="slidenum">
              <a:rPr lang="en-US" smtClean="0">
                <a:solidFill>
                  <a:srgbClr val="FF0000"/>
                </a:solidFill>
              </a:rPr>
              <a:pPr/>
              <a:t>5</a:t>
            </a:fld>
            <a:endParaRPr lang="en-US" dirty="0">
              <a:solidFill>
                <a:srgbClr val="FF0000"/>
              </a:solidFill>
            </a:endParaRPr>
          </a:p>
        </p:txBody>
      </p:sp>
      <p:sp>
        <p:nvSpPr>
          <p:cNvPr id="4" name="TextBox 3">
            <a:extLst>
              <a:ext uri="{FF2B5EF4-FFF2-40B4-BE49-F238E27FC236}">
                <a16:creationId xmlns:a16="http://schemas.microsoft.com/office/drawing/2014/main" id="{85D3B7AA-6B7A-4C90-97AA-73F649DCD3D9}"/>
              </a:ext>
            </a:extLst>
          </p:cNvPr>
          <p:cNvSpPr txBox="1"/>
          <p:nvPr/>
        </p:nvSpPr>
        <p:spPr>
          <a:xfrm>
            <a:off x="228600" y="838200"/>
            <a:ext cx="5627246" cy="584775"/>
          </a:xfrm>
          <a:prstGeom prst="rect">
            <a:avLst/>
          </a:prstGeom>
          <a:noFill/>
        </p:spPr>
        <p:txBody>
          <a:bodyPr wrap="none" rtlCol="0">
            <a:spAutoFit/>
          </a:bodyPr>
          <a:lstStyle/>
          <a:p>
            <a:r>
              <a:rPr lang="en-US" sz="3200" dirty="0"/>
              <a:t>PRESUMPTION OF REGULARITY</a:t>
            </a:r>
          </a:p>
        </p:txBody>
      </p:sp>
      <p:sp>
        <p:nvSpPr>
          <p:cNvPr id="5" name="Rectangle 4">
            <a:extLst>
              <a:ext uri="{FF2B5EF4-FFF2-40B4-BE49-F238E27FC236}">
                <a16:creationId xmlns:a16="http://schemas.microsoft.com/office/drawing/2014/main" id="{1E974985-7C6E-4329-BA1D-B4B81EF5411C}"/>
              </a:ext>
            </a:extLst>
          </p:cNvPr>
          <p:cNvSpPr/>
          <p:nvPr/>
        </p:nvSpPr>
        <p:spPr>
          <a:xfrm>
            <a:off x="152400" y="1676400"/>
            <a:ext cx="6096000" cy="1477328"/>
          </a:xfrm>
          <a:prstGeom prst="rect">
            <a:avLst/>
          </a:prstGeom>
        </p:spPr>
        <p:txBody>
          <a:bodyPr wrap="square">
            <a:spAutoFit/>
          </a:bodyPr>
          <a:lstStyle/>
          <a:p>
            <a:r>
              <a:rPr lang="en-US" dirty="0"/>
              <a:t>-“Under a presumption of regularity, courts should presume a public body in executive session complied with the OMA and it is the plaintiff’s burden to prove otherwise.“</a:t>
            </a:r>
          </a:p>
          <a:p>
            <a:r>
              <a:rPr lang="en-US" i="1" dirty="0"/>
              <a:t>State Ex Rel. Hicks v. Clermont County Bd. of Commissioners, et al. </a:t>
            </a:r>
            <a:r>
              <a:rPr lang="en-US" dirty="0"/>
              <a:t>(2022), 171 Ohio St.3d 592 at ¶21.</a:t>
            </a:r>
          </a:p>
        </p:txBody>
      </p:sp>
    </p:spTree>
    <p:extLst>
      <p:ext uri="{BB962C8B-B14F-4D97-AF65-F5344CB8AC3E}">
        <p14:creationId xmlns:p14="http://schemas.microsoft.com/office/powerpoint/2010/main" val="413479701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826D28-B1D0-2E77-C4BB-CE4B821B2E1F}"/>
              </a:ext>
            </a:extLst>
          </p:cNvPr>
          <p:cNvSpPr>
            <a:spLocks noGrp="1"/>
          </p:cNvSpPr>
          <p:nvPr>
            <p:ph type="title"/>
          </p:nvPr>
        </p:nvSpPr>
        <p:spPr/>
        <p:txBody>
          <a:bodyPr>
            <a:noAutofit/>
          </a:bodyPr>
          <a:lstStyle/>
          <a:p>
            <a:r>
              <a:rPr lang="en-US" sz="2400" i="1" dirty="0"/>
              <a:t>Kyle E. Smith v. Village of Cleves, Ohio, et al.</a:t>
            </a:r>
            <a:r>
              <a:rPr lang="en-US" sz="2400" dirty="0"/>
              <a:t>, 1</a:t>
            </a:r>
            <a:r>
              <a:rPr lang="en-US" sz="2400" baseline="30000" dirty="0"/>
              <a:t>st</a:t>
            </a:r>
            <a:r>
              <a:rPr lang="en-US" sz="2400" dirty="0"/>
              <a:t> Dist. Ct. of Appeals Case No. C 2600016</a:t>
            </a:r>
            <a:endParaRPr lang="en-US" sz="2400" i="1" dirty="0"/>
          </a:p>
        </p:txBody>
      </p:sp>
      <p:sp>
        <p:nvSpPr>
          <p:cNvPr id="3" name="Content Placeholder 2">
            <a:extLst>
              <a:ext uri="{FF2B5EF4-FFF2-40B4-BE49-F238E27FC236}">
                <a16:creationId xmlns:a16="http://schemas.microsoft.com/office/drawing/2014/main" id="{4E037352-DC11-7342-27EC-33C25AB411BF}"/>
              </a:ext>
            </a:extLst>
          </p:cNvPr>
          <p:cNvSpPr>
            <a:spLocks noGrp="1"/>
          </p:cNvSpPr>
          <p:nvPr>
            <p:ph idx="1"/>
          </p:nvPr>
        </p:nvSpPr>
        <p:spPr/>
        <p:txBody>
          <a:bodyPr>
            <a:normAutofit/>
          </a:bodyPr>
          <a:lstStyle/>
          <a:p>
            <a:r>
              <a:rPr lang="en-US" sz="1600" dirty="0"/>
              <a:t>Case challenging content of minutes and stated reasons for entering executive session currently pending in the 1</a:t>
            </a:r>
            <a:r>
              <a:rPr lang="en-US" sz="1600" baseline="30000" dirty="0"/>
              <a:t>st</a:t>
            </a:r>
            <a:r>
              <a:rPr lang="en-US" sz="1600" dirty="0"/>
              <a:t> District Court of Appeals.</a:t>
            </a:r>
          </a:p>
        </p:txBody>
      </p:sp>
      <p:sp>
        <p:nvSpPr>
          <p:cNvPr id="4" name="Slide Number Placeholder 3">
            <a:extLst>
              <a:ext uri="{FF2B5EF4-FFF2-40B4-BE49-F238E27FC236}">
                <a16:creationId xmlns:a16="http://schemas.microsoft.com/office/drawing/2014/main" id="{0DA9D204-7E2B-981B-D22C-23B0F907F5F2}"/>
              </a:ext>
            </a:extLst>
          </p:cNvPr>
          <p:cNvSpPr>
            <a:spLocks noGrp="1"/>
          </p:cNvSpPr>
          <p:nvPr>
            <p:ph type="sldNum" sz="quarter" idx="12"/>
          </p:nvPr>
        </p:nvSpPr>
        <p:spPr/>
        <p:txBody>
          <a:bodyPr/>
          <a:lstStyle/>
          <a:p>
            <a:fld id="{944DE186-3112-4AB8-AF78-FDBC8ACE92CB}" type="slidenum">
              <a:rPr lang="en-US" smtClean="0"/>
              <a:pPr/>
              <a:t>50</a:t>
            </a:fld>
            <a:endParaRPr lang="en-US" dirty="0"/>
          </a:p>
        </p:txBody>
      </p:sp>
    </p:spTree>
    <p:extLst>
      <p:ext uri="{BB962C8B-B14F-4D97-AF65-F5344CB8AC3E}">
        <p14:creationId xmlns:p14="http://schemas.microsoft.com/office/powerpoint/2010/main" val="322155122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103054-CC60-F4BB-91E8-02C0D36F7814}"/>
              </a:ext>
            </a:extLst>
          </p:cNvPr>
          <p:cNvSpPr>
            <a:spLocks noGrp="1"/>
          </p:cNvSpPr>
          <p:nvPr>
            <p:ph type="title"/>
          </p:nvPr>
        </p:nvSpPr>
        <p:spPr/>
        <p:txBody>
          <a:bodyPr>
            <a:normAutofit/>
          </a:bodyPr>
          <a:lstStyle/>
          <a:p>
            <a:r>
              <a:rPr lang="en-US" dirty="0"/>
              <a:t>CONSENT AGENDAS</a:t>
            </a:r>
          </a:p>
        </p:txBody>
      </p:sp>
      <p:sp>
        <p:nvSpPr>
          <p:cNvPr id="3" name="Content Placeholder 2">
            <a:extLst>
              <a:ext uri="{FF2B5EF4-FFF2-40B4-BE49-F238E27FC236}">
                <a16:creationId xmlns:a16="http://schemas.microsoft.com/office/drawing/2014/main" id="{07BE1B86-EFBB-0301-AB48-3E010BB54584}"/>
              </a:ext>
            </a:extLst>
          </p:cNvPr>
          <p:cNvSpPr>
            <a:spLocks noGrp="1"/>
          </p:cNvSpPr>
          <p:nvPr>
            <p:ph idx="1"/>
          </p:nvPr>
        </p:nvSpPr>
        <p:spPr/>
        <p:txBody>
          <a:bodyPr>
            <a:normAutofit/>
          </a:bodyPr>
          <a:lstStyle/>
          <a:p>
            <a:r>
              <a:rPr lang="en-US" sz="1400" i="1" dirty="0"/>
              <a:t>Ames v. Columbus City School Dist. Bd. of Edn., </a:t>
            </a:r>
            <a:r>
              <a:rPr lang="en-US" sz="1400" dirty="0"/>
              <a:t>2024-Ohio-3411 (10</a:t>
            </a:r>
            <a:r>
              <a:rPr lang="en-US" sz="1400" baseline="30000" dirty="0"/>
              <a:t>th</a:t>
            </a:r>
            <a:r>
              <a:rPr lang="en-US" sz="1400" dirty="0"/>
              <a:t> Dist.), appeal not allowed by 177 Ohio St.3d 1414, 250 N.E.3d 130 (Table), 2025-Ohio-231.</a:t>
            </a:r>
          </a:p>
          <a:p>
            <a:endParaRPr lang="en-US" sz="1400" dirty="0"/>
          </a:p>
          <a:p>
            <a:r>
              <a:rPr lang="en-US" sz="1400" dirty="0"/>
              <a:t>The Ohio Supreme Court declines to review case challenging use of consent agendas where the 10</a:t>
            </a:r>
            <a:r>
              <a:rPr lang="en-US" sz="1400" baseline="30000" dirty="0"/>
              <a:t>th</a:t>
            </a:r>
            <a:r>
              <a:rPr lang="en-US" sz="1400" dirty="0"/>
              <a:t> District Court of Appeals found that the use of consent agendas was not contrary to the OMA.</a:t>
            </a:r>
          </a:p>
        </p:txBody>
      </p:sp>
      <p:sp>
        <p:nvSpPr>
          <p:cNvPr id="4" name="Slide Number Placeholder 3">
            <a:extLst>
              <a:ext uri="{FF2B5EF4-FFF2-40B4-BE49-F238E27FC236}">
                <a16:creationId xmlns:a16="http://schemas.microsoft.com/office/drawing/2014/main" id="{1285DA00-2F88-C6B7-B561-8131B4740FE1}"/>
              </a:ext>
            </a:extLst>
          </p:cNvPr>
          <p:cNvSpPr>
            <a:spLocks noGrp="1"/>
          </p:cNvSpPr>
          <p:nvPr>
            <p:ph type="sldNum" sz="quarter" idx="12"/>
          </p:nvPr>
        </p:nvSpPr>
        <p:spPr/>
        <p:txBody>
          <a:bodyPr/>
          <a:lstStyle/>
          <a:p>
            <a:fld id="{944DE186-3112-4AB8-AF78-FDBC8ACE92CB}" type="slidenum">
              <a:rPr lang="en-US" smtClean="0"/>
              <a:pPr/>
              <a:t>51</a:t>
            </a:fld>
            <a:endParaRPr lang="en-US" dirty="0"/>
          </a:p>
        </p:txBody>
      </p:sp>
    </p:spTree>
    <p:extLst>
      <p:ext uri="{BB962C8B-B14F-4D97-AF65-F5344CB8AC3E}">
        <p14:creationId xmlns:p14="http://schemas.microsoft.com/office/powerpoint/2010/main" val="156150171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3B15F2-E0BE-6E68-BC48-3481747D64C1}"/>
              </a:ext>
            </a:extLst>
          </p:cNvPr>
          <p:cNvSpPr>
            <a:spLocks noGrp="1"/>
          </p:cNvSpPr>
          <p:nvPr>
            <p:ph type="title"/>
          </p:nvPr>
        </p:nvSpPr>
        <p:spPr/>
        <p:txBody>
          <a:bodyPr/>
          <a:lstStyle/>
          <a:p>
            <a:r>
              <a:rPr lang="en-US" dirty="0"/>
              <a:t>HB 609</a:t>
            </a:r>
          </a:p>
        </p:txBody>
      </p:sp>
      <p:sp>
        <p:nvSpPr>
          <p:cNvPr id="3" name="Content Placeholder 2">
            <a:extLst>
              <a:ext uri="{FF2B5EF4-FFF2-40B4-BE49-F238E27FC236}">
                <a16:creationId xmlns:a16="http://schemas.microsoft.com/office/drawing/2014/main" id="{5373CD24-0292-F562-88AB-9187C43497F9}"/>
              </a:ext>
            </a:extLst>
          </p:cNvPr>
          <p:cNvSpPr>
            <a:spLocks noGrp="1"/>
          </p:cNvSpPr>
          <p:nvPr>
            <p:ph idx="1"/>
          </p:nvPr>
        </p:nvSpPr>
        <p:spPr/>
        <p:txBody>
          <a:bodyPr>
            <a:normAutofit/>
          </a:bodyPr>
          <a:lstStyle/>
          <a:p>
            <a:r>
              <a:rPr lang="en-US" sz="1800" dirty="0"/>
              <a:t>This item is pending in the Ohio legislature and would, among other things, require:</a:t>
            </a:r>
          </a:p>
          <a:p>
            <a:pPr marL="342900" indent="-342900">
              <a:buAutoNum type="arabicParenR"/>
            </a:pPr>
            <a:r>
              <a:rPr lang="en-US" sz="1800" dirty="0"/>
              <a:t>An allowance for a public commentary and testimony; and</a:t>
            </a:r>
          </a:p>
          <a:p>
            <a:pPr marL="342900" indent="-342900">
              <a:buAutoNum type="arabicParenR"/>
            </a:pPr>
            <a:r>
              <a:rPr lang="en-US" sz="1800" dirty="0"/>
              <a:t>In the event of emergency meeting, require members calling the meeting to immediately notify the news media that have requested notice where the current law exempts emergency meetings.</a:t>
            </a:r>
          </a:p>
          <a:p>
            <a:pPr marL="342900" indent="-342900">
              <a:buAutoNum type="arabicParenR"/>
            </a:pPr>
            <a:endParaRPr lang="en-US" sz="1800" dirty="0"/>
          </a:p>
        </p:txBody>
      </p:sp>
      <p:sp>
        <p:nvSpPr>
          <p:cNvPr id="4" name="Slide Number Placeholder 3">
            <a:extLst>
              <a:ext uri="{FF2B5EF4-FFF2-40B4-BE49-F238E27FC236}">
                <a16:creationId xmlns:a16="http://schemas.microsoft.com/office/drawing/2014/main" id="{86D3BF5D-FB23-824B-D7C1-F2BE5AF0AE14}"/>
              </a:ext>
            </a:extLst>
          </p:cNvPr>
          <p:cNvSpPr>
            <a:spLocks noGrp="1"/>
          </p:cNvSpPr>
          <p:nvPr>
            <p:ph type="sldNum" sz="quarter" idx="12"/>
          </p:nvPr>
        </p:nvSpPr>
        <p:spPr/>
        <p:txBody>
          <a:bodyPr/>
          <a:lstStyle/>
          <a:p>
            <a:fld id="{944DE186-3112-4AB8-AF78-FDBC8ACE92CB}" type="slidenum">
              <a:rPr lang="en-US" smtClean="0"/>
              <a:pPr/>
              <a:t>52</a:t>
            </a:fld>
            <a:endParaRPr lang="en-US" dirty="0"/>
          </a:p>
        </p:txBody>
      </p:sp>
      <p:graphicFrame>
        <p:nvGraphicFramePr>
          <p:cNvPr id="7" name="Object 6">
            <a:extLst>
              <a:ext uri="{FF2B5EF4-FFF2-40B4-BE49-F238E27FC236}">
                <a16:creationId xmlns:a16="http://schemas.microsoft.com/office/drawing/2014/main" id="{A3771EF6-E9E0-A912-CEC3-F2AE5E3E2B71}"/>
              </a:ext>
            </a:extLst>
          </p:cNvPr>
          <p:cNvGraphicFramePr>
            <a:graphicFrameLocks noChangeAspect="1"/>
          </p:cNvGraphicFramePr>
          <p:nvPr>
            <p:extLst>
              <p:ext uri="{D42A27DB-BD31-4B8C-83A1-F6EECF244321}">
                <p14:modId xmlns:p14="http://schemas.microsoft.com/office/powerpoint/2010/main" val="3525495353"/>
              </p:ext>
            </p:extLst>
          </p:nvPr>
        </p:nvGraphicFramePr>
        <p:xfrm>
          <a:off x="2057400" y="2854325"/>
          <a:ext cx="3200400" cy="3881438"/>
        </p:xfrm>
        <a:graphic>
          <a:graphicData uri="http://schemas.openxmlformats.org/presentationml/2006/ole">
            <mc:AlternateContent xmlns:mc="http://schemas.openxmlformats.org/markup-compatibility/2006">
              <mc:Choice xmlns:v="urn:schemas-microsoft-com:vml" Requires="v">
                <p:oleObj name="Acrobat Document" r:id="rId2" imgW="5838531" imgH="7543510" progId="AcroExch.Document.DC">
                  <p:embed/>
                </p:oleObj>
              </mc:Choice>
              <mc:Fallback>
                <p:oleObj name="Acrobat Document" r:id="rId2" imgW="5838531" imgH="7543510" progId="AcroExch.Document.DC">
                  <p:embed/>
                  <p:pic>
                    <p:nvPicPr>
                      <p:cNvPr id="0" name=""/>
                      <p:cNvPicPr/>
                      <p:nvPr/>
                    </p:nvPicPr>
                    <p:blipFill>
                      <a:blip r:embed="rId3"/>
                      <a:stretch>
                        <a:fillRect/>
                      </a:stretch>
                    </p:blipFill>
                    <p:spPr>
                      <a:xfrm>
                        <a:off x="2057400" y="2854325"/>
                        <a:ext cx="3200400" cy="3881438"/>
                      </a:xfrm>
                      <a:prstGeom prst="rect">
                        <a:avLst/>
                      </a:prstGeom>
                    </p:spPr>
                  </p:pic>
                </p:oleObj>
              </mc:Fallback>
            </mc:AlternateContent>
          </a:graphicData>
        </a:graphic>
      </p:graphicFrame>
    </p:spTree>
    <p:extLst>
      <p:ext uri="{BB962C8B-B14F-4D97-AF65-F5344CB8AC3E}">
        <p14:creationId xmlns:p14="http://schemas.microsoft.com/office/powerpoint/2010/main" val="15905432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C266AF-26BD-EB7F-BC98-7CCB6F119CC2}"/>
              </a:ext>
            </a:extLst>
          </p:cNvPr>
          <p:cNvSpPr>
            <a:spLocks noGrp="1"/>
          </p:cNvSpPr>
          <p:nvPr>
            <p:ph type="title"/>
          </p:nvPr>
        </p:nvSpPr>
        <p:spPr/>
        <p:txBody>
          <a:bodyPr/>
          <a:lstStyle/>
          <a:p>
            <a:r>
              <a:rPr lang="en-US" dirty="0"/>
              <a:t>H.B. 257, effective 4-9-2-25</a:t>
            </a:r>
          </a:p>
        </p:txBody>
      </p:sp>
      <p:sp>
        <p:nvSpPr>
          <p:cNvPr id="3" name="Content Placeholder 2">
            <a:extLst>
              <a:ext uri="{FF2B5EF4-FFF2-40B4-BE49-F238E27FC236}">
                <a16:creationId xmlns:a16="http://schemas.microsoft.com/office/drawing/2014/main" id="{0CBCD205-0D8F-4184-C1A3-631165FD6E4B}"/>
              </a:ext>
            </a:extLst>
          </p:cNvPr>
          <p:cNvSpPr>
            <a:spLocks noGrp="1"/>
          </p:cNvSpPr>
          <p:nvPr>
            <p:ph idx="1"/>
          </p:nvPr>
        </p:nvSpPr>
        <p:spPr/>
        <p:txBody>
          <a:bodyPr>
            <a:normAutofit/>
          </a:bodyPr>
          <a:lstStyle/>
          <a:p>
            <a:r>
              <a:rPr lang="en-US" sz="1800" dirty="0"/>
              <a:t>Authorizes members of certain public bodies to hold and attend meetings and conduct and attend hearings virtually, by video conference or other similar electronic technology, when certain conditions are met.</a:t>
            </a:r>
          </a:p>
        </p:txBody>
      </p:sp>
      <p:sp>
        <p:nvSpPr>
          <p:cNvPr id="4" name="Slide Number Placeholder 3">
            <a:extLst>
              <a:ext uri="{FF2B5EF4-FFF2-40B4-BE49-F238E27FC236}">
                <a16:creationId xmlns:a16="http://schemas.microsoft.com/office/drawing/2014/main" id="{67FD86FA-B2DF-B6DC-3841-A09E842AB19C}"/>
              </a:ext>
            </a:extLst>
          </p:cNvPr>
          <p:cNvSpPr>
            <a:spLocks noGrp="1"/>
          </p:cNvSpPr>
          <p:nvPr>
            <p:ph type="sldNum" sz="quarter" idx="12"/>
          </p:nvPr>
        </p:nvSpPr>
        <p:spPr/>
        <p:txBody>
          <a:bodyPr/>
          <a:lstStyle/>
          <a:p>
            <a:fld id="{944DE186-3112-4AB8-AF78-FDBC8ACE92CB}" type="slidenum">
              <a:rPr lang="en-US" smtClean="0"/>
              <a:pPr/>
              <a:t>53</a:t>
            </a:fld>
            <a:endParaRPr lang="en-US" dirty="0"/>
          </a:p>
        </p:txBody>
      </p:sp>
    </p:spTree>
    <p:extLst>
      <p:ext uri="{BB962C8B-B14F-4D97-AF65-F5344CB8AC3E}">
        <p14:creationId xmlns:p14="http://schemas.microsoft.com/office/powerpoint/2010/main" val="342773631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429542" y="1600200"/>
            <a:ext cx="6284913" cy="1362075"/>
          </a:xfrm>
        </p:spPr>
        <p:txBody>
          <a:bodyPr>
            <a:normAutofit/>
          </a:bodyPr>
          <a:lstStyle/>
          <a:p>
            <a:r>
              <a:rPr lang="en-US" dirty="0"/>
              <a:t>QUESTIONS &amp; COMMENTS</a:t>
            </a:r>
            <a:br>
              <a:rPr lang="en-US" dirty="0"/>
            </a:br>
            <a:endParaRPr lang="en-US" dirty="0"/>
          </a:p>
        </p:txBody>
      </p:sp>
      <p:sp>
        <p:nvSpPr>
          <p:cNvPr id="3" name="TextBox 2"/>
          <p:cNvSpPr txBox="1"/>
          <p:nvPr/>
        </p:nvSpPr>
        <p:spPr>
          <a:xfrm>
            <a:off x="1903896" y="2590800"/>
            <a:ext cx="5336204" cy="1569660"/>
          </a:xfrm>
          <a:prstGeom prst="rect">
            <a:avLst/>
          </a:prstGeom>
          <a:noFill/>
        </p:spPr>
        <p:txBody>
          <a:bodyPr wrap="none" rtlCol="0">
            <a:spAutoFit/>
          </a:bodyPr>
          <a:lstStyle/>
          <a:p>
            <a:pPr algn="ctr"/>
            <a:r>
              <a:rPr lang="en-US" sz="3200" dirty="0"/>
              <a:t>John Lysenko</a:t>
            </a:r>
          </a:p>
          <a:p>
            <a:pPr algn="ctr"/>
            <a:r>
              <a:rPr lang="en-US" sz="3200" dirty="0">
                <a:hlinkClick r:id="rId2"/>
              </a:rPr>
              <a:t>jlysenko@starkcountyohio.gov</a:t>
            </a:r>
            <a:endParaRPr lang="en-US" sz="3200" dirty="0"/>
          </a:p>
          <a:p>
            <a:pPr algn="ctr"/>
            <a:r>
              <a:rPr lang="en-US" sz="3200" dirty="0"/>
              <a:t>330.451.7636</a:t>
            </a:r>
          </a:p>
        </p:txBody>
      </p:sp>
      <p:sp>
        <p:nvSpPr>
          <p:cNvPr id="2" name="Slide Number Placeholder 1">
            <a:extLst>
              <a:ext uri="{FF2B5EF4-FFF2-40B4-BE49-F238E27FC236}">
                <a16:creationId xmlns:a16="http://schemas.microsoft.com/office/drawing/2014/main" id="{4BC58699-E51C-489D-BF4C-8E92DB8C446C}"/>
              </a:ext>
            </a:extLst>
          </p:cNvPr>
          <p:cNvSpPr>
            <a:spLocks noGrp="1"/>
          </p:cNvSpPr>
          <p:nvPr>
            <p:ph type="sldNum" sz="quarter" idx="12"/>
          </p:nvPr>
        </p:nvSpPr>
        <p:spPr/>
        <p:txBody>
          <a:bodyPr/>
          <a:lstStyle/>
          <a:p>
            <a:fld id="{944DE186-3112-4AB8-AF78-FDBC8ACE92CB}" type="slidenum">
              <a:rPr lang="en-US" smtClean="0">
                <a:solidFill>
                  <a:srgbClr val="FF0000"/>
                </a:solidFill>
              </a:rPr>
              <a:pPr/>
              <a:t>54</a:t>
            </a:fld>
            <a:endParaRPr lang="en-US" dirty="0">
              <a:solidFill>
                <a:srgbClr val="FF0000"/>
              </a:solidFill>
            </a:endParaRPr>
          </a:p>
        </p:txBody>
      </p:sp>
    </p:spTree>
    <p:extLst>
      <p:ext uri="{BB962C8B-B14F-4D97-AF65-F5344CB8AC3E}">
        <p14:creationId xmlns:p14="http://schemas.microsoft.com/office/powerpoint/2010/main" val="14636121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69944C1-39FE-4746-8316-B1CE80CD7C68}"/>
              </a:ext>
            </a:extLst>
          </p:cNvPr>
          <p:cNvPicPr>
            <a:picLocks noChangeAspect="1"/>
          </p:cNvPicPr>
          <p:nvPr/>
        </p:nvPicPr>
        <p:blipFill>
          <a:blip r:embed="rId2"/>
          <a:stretch>
            <a:fillRect/>
          </a:stretch>
        </p:blipFill>
        <p:spPr>
          <a:xfrm>
            <a:off x="2786062" y="1766887"/>
            <a:ext cx="3571875" cy="3324225"/>
          </a:xfrm>
          <a:prstGeom prst="rect">
            <a:avLst/>
          </a:prstGeom>
        </p:spPr>
      </p:pic>
      <p:sp>
        <p:nvSpPr>
          <p:cNvPr id="3" name="TextBox 2">
            <a:extLst>
              <a:ext uri="{FF2B5EF4-FFF2-40B4-BE49-F238E27FC236}">
                <a16:creationId xmlns:a16="http://schemas.microsoft.com/office/drawing/2014/main" id="{98EF3B37-C456-4024-A8A9-F9083F6DD766}"/>
              </a:ext>
            </a:extLst>
          </p:cNvPr>
          <p:cNvSpPr txBox="1"/>
          <p:nvPr/>
        </p:nvSpPr>
        <p:spPr>
          <a:xfrm>
            <a:off x="990600" y="5715000"/>
            <a:ext cx="5791200" cy="646331"/>
          </a:xfrm>
          <a:prstGeom prst="rect">
            <a:avLst/>
          </a:prstGeom>
          <a:noFill/>
        </p:spPr>
        <p:txBody>
          <a:bodyPr wrap="square" rtlCol="0">
            <a:spAutoFit/>
          </a:bodyPr>
          <a:lstStyle/>
          <a:p>
            <a:r>
              <a:rPr lang="en-US" dirty="0">
                <a:hlinkClick r:id="rId3"/>
              </a:rPr>
              <a:t>https://www.ohioattorneygeneral.gov/legal/sunshine-laws</a:t>
            </a:r>
            <a:endParaRPr lang="en-US" dirty="0"/>
          </a:p>
          <a:p>
            <a:r>
              <a:rPr lang="en-US" dirty="0"/>
              <a:t>Page includes a link to the 2025 Sunshine Law Manual</a:t>
            </a:r>
          </a:p>
        </p:txBody>
      </p:sp>
      <p:sp>
        <p:nvSpPr>
          <p:cNvPr id="4" name="Slide Number Placeholder 3">
            <a:extLst>
              <a:ext uri="{FF2B5EF4-FFF2-40B4-BE49-F238E27FC236}">
                <a16:creationId xmlns:a16="http://schemas.microsoft.com/office/drawing/2014/main" id="{033F8AD4-4429-4C03-A796-0F1349228F45}"/>
              </a:ext>
            </a:extLst>
          </p:cNvPr>
          <p:cNvSpPr>
            <a:spLocks noGrp="1"/>
          </p:cNvSpPr>
          <p:nvPr>
            <p:ph type="sldNum" sz="quarter" idx="12"/>
          </p:nvPr>
        </p:nvSpPr>
        <p:spPr/>
        <p:txBody>
          <a:bodyPr/>
          <a:lstStyle/>
          <a:p>
            <a:fld id="{944DE186-3112-4AB8-AF78-FDBC8ACE92CB}" type="slidenum">
              <a:rPr lang="en-US" smtClean="0">
                <a:solidFill>
                  <a:srgbClr val="FF0000"/>
                </a:solidFill>
              </a:rPr>
              <a:pPr/>
              <a:t>6</a:t>
            </a:fld>
            <a:endParaRPr lang="en-US" dirty="0">
              <a:solidFill>
                <a:srgbClr val="FF0000"/>
              </a:solidFill>
            </a:endParaRPr>
          </a:p>
        </p:txBody>
      </p:sp>
    </p:spTree>
    <p:extLst>
      <p:ext uri="{BB962C8B-B14F-4D97-AF65-F5344CB8AC3E}">
        <p14:creationId xmlns:p14="http://schemas.microsoft.com/office/powerpoint/2010/main" val="8012993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idx="4294967295"/>
          </p:nvPr>
        </p:nvSpPr>
        <p:spPr>
          <a:xfrm>
            <a:off x="0" y="152400"/>
            <a:ext cx="6477000" cy="944562"/>
          </a:xfrm>
        </p:spPr>
        <p:txBody>
          <a:bodyPr anchor="t">
            <a:noAutofit/>
          </a:bodyPr>
          <a:lstStyle/>
          <a:p>
            <a:pPr eaLnBrk="1" hangingPunct="1">
              <a:defRPr/>
            </a:pPr>
            <a:r>
              <a:rPr lang="en-US" altLang="en-US" sz="4000" dirty="0"/>
              <a:t>	What is a Public Body?</a:t>
            </a:r>
          </a:p>
        </p:txBody>
      </p:sp>
      <p:sp>
        <p:nvSpPr>
          <p:cNvPr id="59395" name="Content Placeholder 2"/>
          <p:cNvSpPr>
            <a:spLocks noGrp="1"/>
          </p:cNvSpPr>
          <p:nvPr>
            <p:ph idx="4294967295"/>
          </p:nvPr>
        </p:nvSpPr>
        <p:spPr>
          <a:xfrm>
            <a:off x="152400" y="1676400"/>
            <a:ext cx="5989320" cy="4114800"/>
          </a:xfrm>
        </p:spPr>
        <p:txBody>
          <a:bodyPr>
            <a:normAutofit fontScale="85000" lnSpcReduction="10000"/>
          </a:bodyPr>
          <a:lstStyle/>
          <a:p>
            <a:pPr marL="411163" eaLnBrk="1" hangingPunct="1">
              <a:defRPr/>
            </a:pPr>
            <a:r>
              <a:rPr lang="en-US" altLang="en-US" sz="3600" dirty="0"/>
              <a:t>“Any legislative authority or board, commission, committee, council, agency, authority, or similar decision-making body . . ..” R.C. 121.22(B)(1)(a).</a:t>
            </a:r>
          </a:p>
          <a:p>
            <a:pPr marL="68263" indent="0" eaLnBrk="1" hangingPunct="1">
              <a:buFont typeface="Wingdings" panose="05000000000000000000" pitchFamily="2" charset="2"/>
              <a:buNone/>
              <a:defRPr/>
            </a:pPr>
            <a:endParaRPr lang="en-US" altLang="en-US" sz="3600" dirty="0"/>
          </a:p>
          <a:p>
            <a:pPr marL="411163" eaLnBrk="1" hangingPunct="1">
              <a:defRPr/>
            </a:pPr>
            <a:r>
              <a:rPr lang="en-US" altLang="en-US" sz="3600" dirty="0"/>
              <a:t>“Any committee or subcommittee of a body . . ..” R.C. 121.22(B)(1)(b).</a:t>
            </a:r>
            <a:endParaRPr lang="en-US" altLang="en-US" sz="2800" dirty="0"/>
          </a:p>
        </p:txBody>
      </p:sp>
      <p:sp>
        <p:nvSpPr>
          <p:cNvPr id="2" name="Slide Number Placeholder 1">
            <a:extLst>
              <a:ext uri="{FF2B5EF4-FFF2-40B4-BE49-F238E27FC236}">
                <a16:creationId xmlns:a16="http://schemas.microsoft.com/office/drawing/2014/main" id="{9EAE29AE-7D3D-4AFE-9C92-F32754309837}"/>
              </a:ext>
            </a:extLst>
          </p:cNvPr>
          <p:cNvSpPr>
            <a:spLocks noGrp="1"/>
          </p:cNvSpPr>
          <p:nvPr>
            <p:ph type="sldNum" sz="quarter" idx="12"/>
          </p:nvPr>
        </p:nvSpPr>
        <p:spPr/>
        <p:txBody>
          <a:bodyPr/>
          <a:lstStyle/>
          <a:p>
            <a:fld id="{944DE186-3112-4AB8-AF78-FDBC8ACE92CB}" type="slidenum">
              <a:rPr lang="en-US" smtClean="0">
                <a:solidFill>
                  <a:srgbClr val="FF0000"/>
                </a:solidFill>
              </a:rPr>
              <a:pPr/>
              <a:t>7</a:t>
            </a:fld>
            <a:endParaRPr lang="en-US" dirty="0">
              <a:solidFill>
                <a:srgbClr val="FF0000"/>
              </a:solidFill>
            </a:endParaRPr>
          </a:p>
        </p:txBody>
      </p:sp>
    </p:spTree>
    <p:extLst>
      <p:ext uri="{BB962C8B-B14F-4D97-AF65-F5344CB8AC3E}">
        <p14:creationId xmlns:p14="http://schemas.microsoft.com/office/powerpoint/2010/main" val="293887683"/>
      </p:ext>
    </p:extLst>
  </p:cSld>
  <p:clrMapOvr>
    <a:masterClrMapping/>
  </p:clrMapOvr>
  <p:transition spd="med">
    <p:pull/>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idx="4294967295"/>
          </p:nvPr>
        </p:nvSpPr>
        <p:spPr/>
        <p:txBody>
          <a:bodyPr anchor="t">
            <a:noAutofit/>
          </a:bodyPr>
          <a:lstStyle/>
          <a:p>
            <a:pPr eaLnBrk="1" hangingPunct="1">
              <a:defRPr/>
            </a:pPr>
            <a:r>
              <a:rPr lang="en-US" dirty="0"/>
              <a:t>What is a Meeting?</a:t>
            </a:r>
          </a:p>
        </p:txBody>
      </p:sp>
      <p:sp>
        <p:nvSpPr>
          <p:cNvPr id="60419" name="Content Placeholder 2"/>
          <p:cNvSpPr>
            <a:spLocks noGrp="1"/>
          </p:cNvSpPr>
          <p:nvPr>
            <p:ph idx="4294967295"/>
          </p:nvPr>
        </p:nvSpPr>
        <p:spPr>
          <a:xfrm>
            <a:off x="685800" y="1600200"/>
            <a:ext cx="4800600" cy="4222750"/>
          </a:xfrm>
        </p:spPr>
        <p:txBody>
          <a:bodyPr>
            <a:normAutofit lnSpcReduction="10000"/>
          </a:bodyPr>
          <a:lstStyle/>
          <a:p>
            <a:pPr marL="411163" eaLnBrk="1" hangingPunct="1">
              <a:buFont typeface="Wingdings" panose="05000000000000000000" pitchFamily="2" charset="2"/>
              <a:buNone/>
              <a:defRPr/>
            </a:pPr>
            <a:r>
              <a:rPr lang="en-US" sz="3900" dirty="0"/>
              <a:t>“Any </a:t>
            </a:r>
            <a:r>
              <a:rPr lang="en-US" sz="3900" b="1" dirty="0"/>
              <a:t>prearranged</a:t>
            </a:r>
            <a:r>
              <a:rPr lang="en-US" sz="3900" dirty="0"/>
              <a:t> </a:t>
            </a:r>
            <a:r>
              <a:rPr lang="en-US" sz="3900" b="1" dirty="0"/>
              <a:t>discussion</a:t>
            </a:r>
            <a:r>
              <a:rPr lang="en-US" sz="3900" dirty="0"/>
              <a:t> of the </a:t>
            </a:r>
            <a:r>
              <a:rPr lang="en-US" sz="3900" b="1" dirty="0"/>
              <a:t>public business </a:t>
            </a:r>
            <a:r>
              <a:rPr lang="en-US" sz="3900" dirty="0"/>
              <a:t>of the public body </a:t>
            </a:r>
          </a:p>
          <a:p>
            <a:pPr marL="411163" eaLnBrk="1" hangingPunct="1">
              <a:defRPr/>
            </a:pPr>
            <a:r>
              <a:rPr lang="en-US" sz="3900" dirty="0"/>
              <a:t>by a </a:t>
            </a:r>
            <a:r>
              <a:rPr lang="en-US" sz="3900" b="1" dirty="0"/>
              <a:t>majority</a:t>
            </a:r>
            <a:r>
              <a:rPr lang="en-US" sz="3900" dirty="0"/>
              <a:t> of its members.” R.C. 121.22(B)(2).</a:t>
            </a:r>
          </a:p>
        </p:txBody>
      </p:sp>
      <p:sp>
        <p:nvSpPr>
          <p:cNvPr id="2" name="Slide Number Placeholder 1">
            <a:extLst>
              <a:ext uri="{FF2B5EF4-FFF2-40B4-BE49-F238E27FC236}">
                <a16:creationId xmlns:a16="http://schemas.microsoft.com/office/drawing/2014/main" id="{205DA1B5-A201-4F9B-8B4F-E71ED0704E42}"/>
              </a:ext>
            </a:extLst>
          </p:cNvPr>
          <p:cNvSpPr>
            <a:spLocks noGrp="1"/>
          </p:cNvSpPr>
          <p:nvPr>
            <p:ph type="sldNum" sz="quarter" idx="12"/>
          </p:nvPr>
        </p:nvSpPr>
        <p:spPr/>
        <p:txBody>
          <a:bodyPr/>
          <a:lstStyle/>
          <a:p>
            <a:fld id="{944DE186-3112-4AB8-AF78-FDBC8ACE92CB}" type="slidenum">
              <a:rPr lang="en-US" smtClean="0">
                <a:solidFill>
                  <a:srgbClr val="FF0000"/>
                </a:solidFill>
              </a:rPr>
              <a:pPr/>
              <a:t>8</a:t>
            </a:fld>
            <a:endParaRPr lang="en-US" dirty="0">
              <a:solidFill>
                <a:srgbClr val="FF0000"/>
              </a:solidFill>
            </a:endParaRPr>
          </a:p>
        </p:txBody>
      </p:sp>
    </p:spTree>
    <p:extLst>
      <p:ext uri="{BB962C8B-B14F-4D97-AF65-F5344CB8AC3E}">
        <p14:creationId xmlns:p14="http://schemas.microsoft.com/office/powerpoint/2010/main" val="35440663"/>
      </p:ext>
    </p:extLst>
  </p:cSld>
  <p:clrMapOvr>
    <a:masterClrMapping/>
  </p:clrMapOvr>
  <p:transition spd="med">
    <p:pull/>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FF5E7F6-AF52-D5D6-F847-E5A9D025C5BE}"/>
              </a:ext>
            </a:extLst>
          </p:cNvPr>
          <p:cNvSpPr>
            <a:spLocks noGrp="1"/>
          </p:cNvSpPr>
          <p:nvPr>
            <p:ph type="sldNum" sz="quarter" idx="12"/>
          </p:nvPr>
        </p:nvSpPr>
        <p:spPr/>
        <p:txBody>
          <a:bodyPr/>
          <a:lstStyle/>
          <a:p>
            <a:fld id="{944DE186-3112-4AB8-AF78-FDBC8ACE92CB}" type="slidenum">
              <a:rPr lang="en-US" smtClean="0"/>
              <a:pPr/>
              <a:t>9</a:t>
            </a:fld>
            <a:endParaRPr lang="en-US" dirty="0"/>
          </a:p>
        </p:txBody>
      </p:sp>
      <p:pic>
        <p:nvPicPr>
          <p:cNvPr id="1026" name="Picture 2" descr="undefined">
            <a:extLst>
              <a:ext uri="{FF2B5EF4-FFF2-40B4-BE49-F238E27FC236}">
                <a16:creationId xmlns:a16="http://schemas.microsoft.com/office/drawing/2014/main" id="{8F8C8349-C2AB-CB09-A72E-5D69B97F919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5750" y="0"/>
            <a:ext cx="85725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5954161"/>
      </p:ext>
    </p:extLst>
  </p:cSld>
  <p:clrMapOvr>
    <a:masterClrMapping/>
  </p:clrMapOvr>
</p:sld>
</file>

<file path=ppt/theme/theme1.xml><?xml version="1.0" encoding="utf-8"?>
<a:theme xmlns:a="http://schemas.openxmlformats.org/drawingml/2006/main" name="Presentermedia.com - justice scale - animated">
  <a:themeElements>
    <a:clrScheme name="Essential">
      <a:dk1>
        <a:srgbClr val="000000"/>
      </a:dk1>
      <a:lt1>
        <a:srgbClr val="FFFFFF"/>
      </a:lt1>
      <a:dk2>
        <a:srgbClr val="D1282E"/>
      </a:dk2>
      <a:lt2>
        <a:srgbClr val="C8C8B1"/>
      </a:lt2>
      <a:accent1>
        <a:srgbClr val="7A7A7A"/>
      </a:accent1>
      <a:accent2>
        <a:srgbClr val="F5C201"/>
      </a:accent2>
      <a:accent3>
        <a:srgbClr val="526DB0"/>
      </a:accent3>
      <a:accent4>
        <a:srgbClr val="989AAC"/>
      </a:accent4>
      <a:accent5>
        <a:srgbClr val="DC5924"/>
      </a:accent5>
      <a:accent6>
        <a:srgbClr val="B4B392"/>
      </a:accent6>
      <a:hlink>
        <a:srgbClr val="CC9900"/>
      </a:hlink>
      <a:folHlink>
        <a:srgbClr val="969696"/>
      </a:folHlink>
    </a:clrScheme>
    <a:fontScheme name="Trek">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Presentermedia.com - justice scal- static">
  <a:themeElements>
    <a:clrScheme name="Essential">
      <a:dk1>
        <a:srgbClr val="000000"/>
      </a:dk1>
      <a:lt1>
        <a:srgbClr val="FFFFFF"/>
      </a:lt1>
      <a:dk2>
        <a:srgbClr val="D1282E"/>
      </a:dk2>
      <a:lt2>
        <a:srgbClr val="C8C8B1"/>
      </a:lt2>
      <a:accent1>
        <a:srgbClr val="7A7A7A"/>
      </a:accent1>
      <a:accent2>
        <a:srgbClr val="F5C201"/>
      </a:accent2>
      <a:accent3>
        <a:srgbClr val="526DB0"/>
      </a:accent3>
      <a:accent4>
        <a:srgbClr val="989AAC"/>
      </a:accent4>
      <a:accent5>
        <a:srgbClr val="DC5924"/>
      </a:accent5>
      <a:accent6>
        <a:srgbClr val="B4B392"/>
      </a:accent6>
      <a:hlink>
        <a:srgbClr val="CC9900"/>
      </a:hlink>
      <a:folHlink>
        <a:srgbClr val="969696"/>
      </a:folHlink>
    </a:clrScheme>
    <a:fontScheme name="Trek">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20443</TotalTime>
  <Words>3368</Words>
  <Application>Microsoft Office PowerPoint</Application>
  <PresentationFormat>On-screen Show (4:3)</PresentationFormat>
  <Paragraphs>243</Paragraphs>
  <Slides>54</Slides>
  <Notes>0</Notes>
  <HiddenSlides>0</HiddenSlides>
  <MMClips>0</MMClips>
  <ScaleCrop>false</ScaleCrop>
  <HeadingPairs>
    <vt:vector size="8" baseType="variant">
      <vt:variant>
        <vt:lpstr>Fonts Used</vt:lpstr>
      </vt:variant>
      <vt:variant>
        <vt:i4>6</vt:i4>
      </vt:variant>
      <vt:variant>
        <vt:lpstr>Theme</vt:lpstr>
      </vt:variant>
      <vt:variant>
        <vt:i4>2</vt:i4>
      </vt:variant>
      <vt:variant>
        <vt:lpstr>Embedded OLE Servers</vt:lpstr>
      </vt:variant>
      <vt:variant>
        <vt:i4>1</vt:i4>
      </vt:variant>
      <vt:variant>
        <vt:lpstr>Slide Titles</vt:lpstr>
      </vt:variant>
      <vt:variant>
        <vt:i4>54</vt:i4>
      </vt:variant>
    </vt:vector>
  </HeadingPairs>
  <TitlesOfParts>
    <vt:vector size="63" baseType="lpstr">
      <vt:lpstr>Albertus Extra Bold</vt:lpstr>
      <vt:lpstr>Arial</vt:lpstr>
      <vt:lpstr>Calibri</vt:lpstr>
      <vt:lpstr>Franklin Gothic Book</vt:lpstr>
      <vt:lpstr>Franklin Gothic Medium</vt:lpstr>
      <vt:lpstr>Wingdings</vt:lpstr>
      <vt:lpstr>Presentermedia.com - justice scale - animated</vt:lpstr>
      <vt:lpstr>1_Presentermedia.com - justice scal- static</vt:lpstr>
      <vt:lpstr>Adobe Acrobat Document</vt:lpstr>
      <vt:lpstr>Stark County Governmental Law Seminar February 28, 2026</vt:lpstr>
      <vt:lpstr>OPEN MEETINGS ACT Ohio Revised Code Section 121.22 </vt:lpstr>
      <vt:lpstr>PowerPoint Presentation</vt:lpstr>
      <vt:lpstr>PowerPoint Presentation</vt:lpstr>
      <vt:lpstr>PowerPoint Presentation</vt:lpstr>
      <vt:lpstr>PowerPoint Presentation</vt:lpstr>
      <vt:lpstr> What is a Public Body?</vt:lpstr>
      <vt:lpstr>What is a Meeting?</vt:lpstr>
      <vt:lpstr>PowerPoint Presentation</vt:lpstr>
      <vt:lpstr>Liberal construction</vt:lpstr>
      <vt:lpstr>Notice of Regular Meeting</vt:lpstr>
      <vt:lpstr>Special Meetings</vt:lpstr>
      <vt:lpstr>Emergency Meetings</vt:lpstr>
      <vt:lpstr>Presumption of Public Meetings</vt:lpstr>
      <vt:lpstr>PowerPoint Presentation</vt:lpstr>
      <vt:lpstr>Discussing Public Business</vt:lpstr>
      <vt:lpstr>PowerPoint Presentation</vt:lpstr>
      <vt:lpstr>PowerPoint Presentation</vt:lpstr>
      <vt:lpstr>PowerPoint Presentation</vt:lpstr>
      <vt:lpstr>Open meetings (charters)</vt:lpstr>
      <vt:lpstr>PowerPoint Presentation</vt:lpstr>
      <vt:lpstr>Public Participation</vt:lpstr>
      <vt:lpstr>Public Participation</vt:lpstr>
      <vt:lpstr>Exceptions</vt:lpstr>
      <vt:lpstr>Executive Sessions </vt:lpstr>
      <vt:lpstr>Executive session</vt:lpstr>
      <vt:lpstr>Executive session</vt:lpstr>
      <vt:lpstr>The Eight (8) Reasons (R.C. 121.22(G)</vt:lpstr>
      <vt:lpstr>Executive Session - Personnel</vt:lpstr>
      <vt:lpstr>Executive Session - Personnel</vt:lpstr>
      <vt:lpstr>Executive Session - Personnel</vt:lpstr>
      <vt:lpstr>Executive Session - Personnel</vt:lpstr>
      <vt:lpstr>Executive Session - Personnel</vt:lpstr>
      <vt:lpstr>Not Executive Session</vt:lpstr>
      <vt:lpstr>Violations of OMA</vt:lpstr>
      <vt:lpstr>Violations of OMA</vt:lpstr>
      <vt:lpstr>Minutes</vt:lpstr>
      <vt:lpstr>YALTA CONFERENCE FEBRUARY 4-11, 1945</vt:lpstr>
      <vt:lpstr>Where to hold Meetings</vt:lpstr>
      <vt:lpstr> CASE HIGHLIGHTS and UPDATES </vt:lpstr>
      <vt:lpstr>State Ex Rel. Hicks v. Clermont County Bd. of Commissioners, et al. (2022), 171 Ohio St.3d 592 at ¶18.</vt:lpstr>
      <vt:lpstr>Ames v. Brimfield Township Board of Trustees, 2019-Ohio-4926, 149 N.E.3d 933 (11th Dist. Portage Cty.)</vt:lpstr>
      <vt:lpstr>Ames v. Rootstown Twp. Board of Trustees, 172 Ohio St.3d 1, 2022-Ohio-4605, 221 N.E.3d 793</vt:lpstr>
      <vt:lpstr>State Ex Rel. Ames v. Portage County Board of Commissioners, et al., 165 Ohio St.3d 292, 2021-Ohio-2374, 178 N.E.3d 492</vt:lpstr>
      <vt:lpstr>State of Ohio Ex Rel. Ames v. Portage County Board of Commissioners, et al., 11th Dist. Portage Cty., No. 2017-P-0093, 2018-Ohio-2888, 2018 WL 3536749 at ¶22-23. </vt:lpstr>
      <vt:lpstr>State ex rel. Ames v. Portage County Board of Commissioners, 2024-Ohio-1852 (11th Dist.) ¶57</vt:lpstr>
      <vt:lpstr>Look Ahead America, et al. v. Stark Cty. Bd. of Elections, et al., 11th Dist. Stark Cty., No. 22-CA-00152  -pending on appeal in Ohio Supreme Court, 2023-1059</vt:lpstr>
      <vt:lpstr>Look Ahead America, et al. v. Stark County Board of Elections</vt:lpstr>
      <vt:lpstr>Barga v. St. Paris Village Council, 2024-Ohio-5293</vt:lpstr>
      <vt:lpstr>Kyle E. Smith v. Village of Cleves, Ohio, et al., 1st Dist. Ct. of Appeals Case No. C 2600016</vt:lpstr>
      <vt:lpstr>CONSENT AGENDAS</vt:lpstr>
      <vt:lpstr>HB 609</vt:lpstr>
      <vt:lpstr>H.B. 257, effective 4-9-2-25</vt:lpstr>
      <vt:lpstr>QUESTIONS &amp; COMMENTS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PresenterMedia.com;support@presentermedia.com</dc:creator>
  <cp:lastModifiedBy>John Lysenko</cp:lastModifiedBy>
  <cp:revision>196</cp:revision>
  <cp:lastPrinted>2024-03-01T14:15:15Z</cp:lastPrinted>
  <dcterms:created xsi:type="dcterms:W3CDTF">2010-04-14T14:22:36Z</dcterms:created>
  <dcterms:modified xsi:type="dcterms:W3CDTF">2026-02-25T20:16:38Z</dcterms:modified>
</cp:coreProperties>
</file>